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4"/>
  </p:notesMasterIdLst>
  <p:sldIdLst>
    <p:sldId id="390" r:id="rId2"/>
    <p:sldId id="274" r:id="rId3"/>
    <p:sldId id="443" r:id="rId4"/>
    <p:sldId id="413" r:id="rId5"/>
    <p:sldId id="416" r:id="rId6"/>
    <p:sldId id="418" r:id="rId7"/>
    <p:sldId id="411" r:id="rId8"/>
    <p:sldId id="499" r:id="rId9"/>
    <p:sldId id="500" r:id="rId10"/>
    <p:sldId id="364" r:id="rId11"/>
    <p:sldId id="363" r:id="rId12"/>
    <p:sldId id="375" r:id="rId13"/>
    <p:sldId id="382" r:id="rId14"/>
    <p:sldId id="379" r:id="rId15"/>
    <p:sldId id="383" r:id="rId16"/>
    <p:sldId id="376" r:id="rId17"/>
    <p:sldId id="365" r:id="rId18"/>
    <p:sldId id="501" r:id="rId19"/>
    <p:sldId id="503" r:id="rId20"/>
    <p:sldId id="470" r:id="rId21"/>
    <p:sldId id="471" r:id="rId22"/>
    <p:sldId id="474" r:id="rId23"/>
    <p:sldId id="475" r:id="rId24"/>
    <p:sldId id="518" r:id="rId25"/>
    <p:sldId id="519" r:id="rId26"/>
    <p:sldId id="520" r:id="rId27"/>
    <p:sldId id="506" r:id="rId28"/>
    <p:sldId id="476" r:id="rId29"/>
    <p:sldId id="477" r:id="rId30"/>
    <p:sldId id="521" r:id="rId31"/>
    <p:sldId id="522" r:id="rId32"/>
    <p:sldId id="523" r:id="rId33"/>
    <p:sldId id="505" r:id="rId34"/>
    <p:sldId id="478" r:id="rId35"/>
    <p:sldId id="479" r:id="rId36"/>
    <p:sldId id="465" r:id="rId37"/>
    <p:sldId id="480" r:id="rId38"/>
    <p:sldId id="516" r:id="rId39"/>
    <p:sldId id="515" r:id="rId40"/>
    <p:sldId id="517" r:id="rId41"/>
    <p:sldId id="507" r:id="rId42"/>
    <p:sldId id="481" r:id="rId43"/>
    <p:sldId id="482" r:id="rId44"/>
    <p:sldId id="512" r:id="rId45"/>
    <p:sldId id="513" r:id="rId46"/>
    <p:sldId id="514" r:id="rId47"/>
    <p:sldId id="508" r:id="rId48"/>
    <p:sldId id="466" r:id="rId49"/>
    <p:sldId id="467" r:id="rId50"/>
    <p:sldId id="510" r:id="rId51"/>
    <p:sldId id="511" r:id="rId52"/>
    <p:sldId id="509" r:id="rId53"/>
    <p:sldId id="483" r:id="rId54"/>
    <p:sldId id="484" r:id="rId55"/>
    <p:sldId id="472" r:id="rId56"/>
    <p:sldId id="473" r:id="rId57"/>
    <p:sldId id="468" r:id="rId58"/>
    <p:sldId id="469" r:id="rId59"/>
    <p:sldId id="524" r:id="rId60"/>
    <p:sldId id="525" r:id="rId61"/>
    <p:sldId id="526" r:id="rId62"/>
    <p:sldId id="527" r:id="rId63"/>
  </p:sldIdLst>
  <p:sldSz cx="12192000" cy="6858000"/>
  <p:notesSz cx="6858000" cy="9144000"/>
  <p:embeddedFontLst>
    <p:embeddedFont>
      <p:font typeface="Andika" panose="02000000000000000000" pitchFamily="2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F9E03E-5A8E-4A10-86A9-FEFD1BEBAFA5}" v="2" dt="2025-12-09T11:24:24.4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203860A-14F0-4F69-A6E5-5C851316F34B}" type="pres">
      <dgm:prSet presAssocID="{EBA8B7DB-6598-4380-B1E1-363E74D81801}" presName="Name14" presStyleCnt="0"/>
      <dgm:spPr/>
    </dgm:pt>
    <dgm:pt modelId="{D0DF1011-EEFB-4E1E-B68E-DAEFD5972525}" type="pres">
      <dgm:prSet presAssocID="{EBA8B7DB-6598-4380-B1E1-363E74D81801}" presName="level1Shape" presStyleLbl="node0" presStyleIdx="0" presStyleCnt="1">
        <dgm:presLayoutVars>
          <dgm:chPref val="3"/>
        </dgm:presLayoutVars>
      </dgm:prSet>
      <dgm:spPr/>
    </dgm:pt>
    <dgm:pt modelId="{52827F57-3ECB-411B-97BC-433C0776B99E}" type="pres">
      <dgm:prSet presAssocID="{EBA8B7DB-6598-4380-B1E1-363E74D81801}" presName="hierChild2" presStyleCnt="0"/>
      <dgm:spPr/>
    </dgm:pt>
    <dgm:pt modelId="{9FB79C18-1641-4210-9B14-D4AFDEAD95AA}" type="pres">
      <dgm:prSet presAssocID="{27E3FA08-3C16-4339-A4A2-B1A09BA815AC}" presName="Name19" presStyleLbl="parChTrans1D2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2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2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2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2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2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0E0BA622-47E8-4659-8868-01021E4F4973}" type="presOf" srcId="{EBB6280A-0576-427C-B32A-EFE442F92795}" destId="{9FC3D7C1-56E1-4AA8-891D-6D27023964E0}" srcOrd="0" destOrd="0" presId="urn:microsoft.com/office/officeart/2005/8/layout/hierarchy6"/>
    <dgm:cxn modelId="{38EC3A37-CC1A-4A28-994A-FF6839CF2605}" type="presOf" srcId="{A27C240B-AEB7-4928-8658-26D49E9CD2AE}" destId="{AFDD6AAD-A3DF-4F6E-AE7A-1C5016873C8A}" srcOrd="0" destOrd="0" presId="urn:microsoft.com/office/officeart/2005/8/layout/hierarchy6"/>
    <dgm:cxn modelId="{BD778A3A-0EF0-43DD-B12B-C4D745DCD465}" type="presOf" srcId="{27E3FA08-3C16-4339-A4A2-B1A09BA815AC}" destId="{9FB79C18-1641-4210-9B14-D4AFDEAD95AA}" srcOrd="0" destOrd="0" presId="urn:microsoft.com/office/officeart/2005/8/layout/hierarchy6"/>
    <dgm:cxn modelId="{8672DB3C-6535-4BC9-8F47-4BB143C4619E}" type="presOf" srcId="{75BA72AE-8D8D-4DD0-907A-7BB5EBAF1F31}" destId="{5C364237-61E7-41AC-9D80-6DD8850F74C2}" srcOrd="0" destOrd="0" presId="urn:microsoft.com/office/officeart/2005/8/layout/hierarchy6"/>
    <dgm:cxn modelId="{01476A43-39FE-416B-B6C1-1E72A99A0131}" type="presOf" srcId="{5914AA93-5273-4A7B-9DED-C8A3C46C907B}" destId="{E56BEC92-09A9-4170-B2C1-1E5EA2008F96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62EE3FBA-D04C-4644-BEE3-AD44A9CD56F4}" type="presOf" srcId="{EBA8B7DB-6598-4380-B1E1-363E74D81801}" destId="{D0DF1011-EEFB-4E1E-B68E-DAEFD5972525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801A8AF9-D5A7-49F9-B92E-7C22FBC9A7E0}" type="presOf" srcId="{DFC8DFAA-E17F-428E-ADC4-80A487EADCD7}" destId="{B1EF3B4B-B9CB-4EA9-AF58-2E2901DA0B77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9E2078B2-7244-43ED-8A2E-2A9039C832C6}" type="presParOf" srcId="{9946BB4B-0D0D-4192-B468-E6FAAB5AE8F3}" destId="{8203860A-14F0-4F69-A6E5-5C851316F34B}" srcOrd="0" destOrd="0" presId="urn:microsoft.com/office/officeart/2005/8/layout/hierarchy6"/>
    <dgm:cxn modelId="{EB004E79-1E18-4F40-945C-2EEBAE414E12}" type="presParOf" srcId="{8203860A-14F0-4F69-A6E5-5C851316F34B}" destId="{D0DF1011-EEFB-4E1E-B68E-DAEFD5972525}" srcOrd="0" destOrd="0" presId="urn:microsoft.com/office/officeart/2005/8/layout/hierarchy6"/>
    <dgm:cxn modelId="{B754464C-D11F-4D3B-B991-79AE8D4555B5}" type="presParOf" srcId="{8203860A-14F0-4F69-A6E5-5C851316F34B}" destId="{52827F57-3ECB-411B-97BC-433C0776B99E}" srcOrd="1" destOrd="0" presId="urn:microsoft.com/office/officeart/2005/8/layout/hierarchy6"/>
    <dgm:cxn modelId="{43E548A9-FE32-4E78-B65D-B200AA0FECC1}" type="presParOf" srcId="{52827F57-3ECB-411B-97BC-433C0776B99E}" destId="{9FB79C18-1641-4210-9B14-D4AFDEAD95AA}" srcOrd="0" destOrd="0" presId="urn:microsoft.com/office/officeart/2005/8/layout/hierarchy6"/>
    <dgm:cxn modelId="{1315188E-D343-437A-BEE1-A2347B7400F4}" type="presParOf" srcId="{52827F57-3ECB-411B-97BC-433C0776B99E}" destId="{75026DCC-B88C-4D8D-9813-3F542B5A3C9E}" srcOrd="1" destOrd="0" presId="urn:microsoft.com/office/officeart/2005/8/layout/hierarchy6"/>
    <dgm:cxn modelId="{92D68D66-CF05-40B9-8CCE-24CD70B11C80}" type="presParOf" srcId="{75026DCC-B88C-4D8D-9813-3F542B5A3C9E}" destId="{AFDD6AAD-A3DF-4F6E-AE7A-1C5016873C8A}" srcOrd="0" destOrd="0" presId="urn:microsoft.com/office/officeart/2005/8/layout/hierarchy6"/>
    <dgm:cxn modelId="{6C0D7B7A-1582-419E-9404-9E5D61B4540D}" type="presParOf" srcId="{75026DCC-B88C-4D8D-9813-3F542B5A3C9E}" destId="{628CD63A-DB82-4DF6-8B91-A92F90C117AA}" srcOrd="1" destOrd="0" presId="urn:microsoft.com/office/officeart/2005/8/layout/hierarchy6"/>
    <dgm:cxn modelId="{0B6B4FF6-CADA-4555-86B2-34C18E9DCF99}" type="presParOf" srcId="{52827F57-3ECB-411B-97BC-433C0776B99E}" destId="{E56BEC92-09A9-4170-B2C1-1E5EA2008F96}" srcOrd="2" destOrd="0" presId="urn:microsoft.com/office/officeart/2005/8/layout/hierarchy6"/>
    <dgm:cxn modelId="{CC21CCD7-C266-4F8F-88AF-D3F7E700F38E}" type="presParOf" srcId="{52827F57-3ECB-411B-97BC-433C0776B99E}" destId="{E674541C-E6D5-4927-95FD-BA0869C5F977}" srcOrd="3" destOrd="0" presId="urn:microsoft.com/office/officeart/2005/8/layout/hierarchy6"/>
    <dgm:cxn modelId="{519AED46-9BD8-4102-A9DD-34EE2BE51966}" type="presParOf" srcId="{E674541C-E6D5-4927-95FD-BA0869C5F977}" destId="{B1EF3B4B-B9CB-4EA9-AF58-2E2901DA0B77}" srcOrd="0" destOrd="0" presId="urn:microsoft.com/office/officeart/2005/8/layout/hierarchy6"/>
    <dgm:cxn modelId="{2069DB64-D674-4AB8-B924-E62241757D7A}" type="presParOf" srcId="{E674541C-E6D5-4927-95FD-BA0869C5F977}" destId="{747BD389-E609-42C9-B999-B0DDAE6B4017}" srcOrd="1" destOrd="0" presId="urn:microsoft.com/office/officeart/2005/8/layout/hierarchy6"/>
    <dgm:cxn modelId="{8D9CFCEC-D7D5-4111-BA48-71BBFB8BFA80}" type="presParOf" srcId="{52827F57-3ECB-411B-97BC-433C0776B99E}" destId="{5C364237-61E7-41AC-9D80-6DD8850F74C2}" srcOrd="4" destOrd="0" presId="urn:microsoft.com/office/officeart/2005/8/layout/hierarchy6"/>
    <dgm:cxn modelId="{206D06B0-C925-43DD-8D34-A755359B6198}" type="presParOf" srcId="{52827F57-3ECB-411B-97BC-433C0776B99E}" destId="{78FD088C-9B9B-46FA-84F6-8B90636BAA74}" srcOrd="5" destOrd="0" presId="urn:microsoft.com/office/officeart/2005/8/layout/hierarchy6"/>
    <dgm:cxn modelId="{56E9F97F-A30F-4CE4-9DE8-54258A0841F5}" type="presParOf" srcId="{78FD088C-9B9B-46FA-84F6-8B90636BAA74}" destId="{9FC3D7C1-56E1-4AA8-891D-6D27023964E0}" srcOrd="0" destOrd="0" presId="urn:microsoft.com/office/officeart/2005/8/layout/hierarchy6"/>
    <dgm:cxn modelId="{8F0A3E1A-9411-467B-A085-5DEBC45B4D4E}" type="presParOf" srcId="{78FD088C-9B9B-46FA-84F6-8B90636BAA74}" destId="{70439727-5543-4780-A575-DAA2C0282AE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11D47AE9-0C1F-428B-A1B2-070B18D3A020}">
      <dgm:prSet phldrT="[Text]" custT="1"/>
      <dgm:spPr/>
      <dgm:t>
        <a:bodyPr/>
        <a:lstStyle/>
        <a:p>
          <a:r>
            <a:rPr lang="en-GB" sz="1400" dirty="0"/>
            <a:t>Simple</a:t>
          </a:r>
        </a:p>
      </dgm:t>
    </dgm:pt>
    <dgm:pt modelId="{C655DF2B-96B3-4D1C-BD00-D7C8352ABC51}" type="parTrans" cxnId="{C85253F7-6786-4DB7-AE37-E7DB2EDAC4CD}">
      <dgm:prSet/>
      <dgm:spPr/>
    </dgm:pt>
    <dgm:pt modelId="{AE733691-18C3-4B65-9A40-D5A7298E83FA}" type="sibTrans" cxnId="{C85253F7-6786-4DB7-AE37-E7DB2EDAC4CD}">
      <dgm:prSet/>
      <dgm:spPr/>
    </dgm:pt>
    <dgm:pt modelId="{7F00F7D6-69F0-4B55-87F8-95B18BFA1C96}">
      <dgm:prSet phldrT="[Text]" custT="1"/>
      <dgm:spPr/>
      <dgm:t>
        <a:bodyPr/>
        <a:lstStyle/>
        <a:p>
          <a:r>
            <a:rPr lang="en-GB" sz="1400" dirty="0"/>
            <a:t>Progressive</a:t>
          </a:r>
        </a:p>
      </dgm:t>
    </dgm:pt>
    <dgm:pt modelId="{DCE06E40-34E9-4D94-9D7E-0B9E9BD9F3AE}" type="parTrans" cxnId="{E8998719-4F78-422C-BF0E-F81C6F3714F6}">
      <dgm:prSet/>
      <dgm:spPr/>
    </dgm:pt>
    <dgm:pt modelId="{7266494B-A3A5-4751-BC48-F122B1CEDA95}" type="sibTrans" cxnId="{E8998719-4F78-422C-BF0E-F81C6F3714F6}">
      <dgm:prSet/>
      <dgm:spPr/>
    </dgm:pt>
    <dgm:pt modelId="{B0B309CB-C123-43A2-9A36-1721DE3F1CF5}">
      <dgm:prSet phldrT="[Text]"/>
      <dgm:spPr/>
      <dgm:t>
        <a:bodyPr/>
        <a:lstStyle/>
        <a:p>
          <a:r>
            <a:rPr lang="en-GB" dirty="0"/>
            <a:t>Simple</a:t>
          </a:r>
        </a:p>
      </dgm:t>
    </dgm:pt>
    <dgm:pt modelId="{B37B5A0B-2B56-46BA-9DB0-5E975D6AE3AF}" type="parTrans" cxnId="{A24F663E-6053-462B-BAD4-36C98E89D6C5}">
      <dgm:prSet/>
      <dgm:spPr/>
      <dgm:t>
        <a:bodyPr/>
        <a:lstStyle/>
        <a:p>
          <a:endParaRPr lang="en-GB"/>
        </a:p>
      </dgm:t>
    </dgm:pt>
    <dgm:pt modelId="{D1520917-4F3E-4631-8AC1-AE1E999A4378}" type="sibTrans" cxnId="{A24F663E-6053-462B-BAD4-36C98E89D6C5}">
      <dgm:prSet/>
      <dgm:spPr/>
      <dgm:t>
        <a:bodyPr/>
        <a:lstStyle/>
        <a:p>
          <a:endParaRPr lang="en-GB"/>
        </a:p>
      </dgm:t>
    </dgm:pt>
    <dgm:pt modelId="{993BFA8B-E04A-428D-9221-8DE15B9E5097}">
      <dgm:prSet phldrT="[Text]"/>
      <dgm:spPr/>
      <dgm:t>
        <a:bodyPr/>
        <a:lstStyle/>
        <a:p>
          <a:r>
            <a:rPr lang="en-GB" dirty="0"/>
            <a:t>Progressive</a:t>
          </a:r>
        </a:p>
      </dgm:t>
    </dgm:pt>
    <dgm:pt modelId="{F82DDA23-925B-40FF-ABE3-D044CFC59674}" type="parTrans" cxnId="{6459D537-2036-40D7-A031-94E6BBA6C3C3}">
      <dgm:prSet/>
      <dgm:spPr/>
      <dgm:t>
        <a:bodyPr/>
        <a:lstStyle/>
        <a:p>
          <a:endParaRPr lang="en-GB"/>
        </a:p>
      </dgm:t>
    </dgm:pt>
    <dgm:pt modelId="{50C006A5-D16B-412D-BA35-15BC38662496}" type="sibTrans" cxnId="{6459D537-2036-40D7-A031-94E6BBA6C3C3}">
      <dgm:prSet/>
      <dgm:spPr/>
      <dgm:t>
        <a:bodyPr/>
        <a:lstStyle/>
        <a:p>
          <a:endParaRPr lang="en-GB"/>
        </a:p>
      </dgm:t>
    </dgm:pt>
    <dgm:pt modelId="{D319D4BA-2D77-42AF-AB1C-273761B3E1DE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CD7211EE-7C34-42E7-8036-647B0A239795}" type="parTrans" cxnId="{0DB8EA51-7C53-4AE6-AE81-83CAEDBD3E28}">
      <dgm:prSet/>
      <dgm:spPr/>
    </dgm:pt>
    <dgm:pt modelId="{E498E838-9580-42AB-8F01-25193B483E90}" type="sibTrans" cxnId="{0DB8EA51-7C53-4AE6-AE81-83CAEDBD3E28}">
      <dgm:prSet/>
      <dgm:spPr/>
    </dgm:pt>
    <dgm:pt modelId="{4F3A9578-683C-44E2-B67D-77762FB95DEA}">
      <dgm:prSet phldrT="[Text]"/>
      <dgm:spPr/>
      <dgm:t>
        <a:bodyPr/>
        <a:lstStyle/>
        <a:p>
          <a:r>
            <a:rPr lang="en-GB" dirty="0"/>
            <a:t>Simple</a:t>
          </a:r>
        </a:p>
      </dgm:t>
    </dgm:pt>
    <dgm:pt modelId="{C9C0B9E7-642B-4318-9153-69728FDE8412}" type="parTrans" cxnId="{5D336BF9-C8B3-454D-90E4-E95DE53C89FE}">
      <dgm:prSet/>
      <dgm:spPr/>
      <dgm:t>
        <a:bodyPr/>
        <a:lstStyle/>
        <a:p>
          <a:endParaRPr lang="en-GB"/>
        </a:p>
      </dgm:t>
    </dgm:pt>
    <dgm:pt modelId="{969A7479-E8B9-4410-A8BF-1880FAE1DE93}" type="sibTrans" cxnId="{5D336BF9-C8B3-454D-90E4-E95DE53C89FE}">
      <dgm:prSet/>
      <dgm:spPr/>
      <dgm:t>
        <a:bodyPr/>
        <a:lstStyle/>
        <a:p>
          <a:endParaRPr lang="en-GB"/>
        </a:p>
      </dgm:t>
    </dgm:pt>
    <dgm:pt modelId="{E26A1B88-DA46-4733-88A4-F46E3DBD459E}">
      <dgm:prSet phldrT="[Text]"/>
      <dgm:spPr/>
      <dgm:t>
        <a:bodyPr/>
        <a:lstStyle/>
        <a:p>
          <a:r>
            <a:rPr lang="en-GB" dirty="0"/>
            <a:t>Progressive</a:t>
          </a:r>
        </a:p>
      </dgm:t>
    </dgm:pt>
    <dgm:pt modelId="{8F7F36F1-7079-48C0-87E2-FC497DEF38BB}" type="parTrans" cxnId="{EFD4E103-B72E-4ABF-B524-5BFE1FDCFAC0}">
      <dgm:prSet/>
      <dgm:spPr/>
      <dgm:t>
        <a:bodyPr/>
        <a:lstStyle/>
        <a:p>
          <a:endParaRPr lang="en-GB"/>
        </a:p>
      </dgm:t>
    </dgm:pt>
    <dgm:pt modelId="{96EFAD65-FD1D-43C8-94B8-362CE1C62B33}" type="sibTrans" cxnId="{EFD4E103-B72E-4ABF-B524-5BFE1FDCFAC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809E65-A6BB-439B-A827-CEC2B8392997}" type="pres">
      <dgm:prSet presAssocID="{EBA8B7DB-6598-4380-B1E1-363E74D81801}" presName="Name14" presStyleCnt="0"/>
      <dgm:spPr/>
    </dgm:pt>
    <dgm:pt modelId="{F9419CB7-85B8-4E72-94EB-016A77C88273}" type="pres">
      <dgm:prSet presAssocID="{EBA8B7DB-6598-4380-B1E1-363E74D81801}" presName="level1Shape" presStyleLbl="node0" presStyleIdx="0" presStyleCnt="1">
        <dgm:presLayoutVars>
          <dgm:chPref val="3"/>
        </dgm:presLayoutVars>
      </dgm:prSet>
      <dgm:spPr/>
    </dgm:pt>
    <dgm:pt modelId="{B1E86E59-C3EE-4741-88B4-F8A4ECF2CC1E}" type="pres">
      <dgm:prSet presAssocID="{EBA8B7DB-6598-4380-B1E1-363E74D81801}" presName="hierChild2" presStyleCnt="0"/>
      <dgm:spPr/>
    </dgm:pt>
    <dgm:pt modelId="{9FB79C18-1641-4210-9B14-D4AFDEAD95AA}" type="pres">
      <dgm:prSet presAssocID="{27E3FA08-3C16-4339-A4A2-B1A09BA815AC}" presName="Name19" presStyleLbl="parChTrans1D2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2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1FDA7647-AE0A-4D2E-9ED1-211F38ACA4AA}" type="pres">
      <dgm:prSet presAssocID="{C655DF2B-96B3-4D1C-BD00-D7C8352ABC51}" presName="Name19" presStyleLbl="parChTrans1D3" presStyleIdx="0" presStyleCnt="6"/>
      <dgm:spPr/>
    </dgm:pt>
    <dgm:pt modelId="{3E1DD97B-28A0-45EE-814A-992CC2DDE521}" type="pres">
      <dgm:prSet presAssocID="{11D47AE9-0C1F-428B-A1B2-070B18D3A020}" presName="Name21" presStyleCnt="0"/>
      <dgm:spPr/>
    </dgm:pt>
    <dgm:pt modelId="{C420FBC6-468E-4E2E-A0D3-370E96FFACEB}" type="pres">
      <dgm:prSet presAssocID="{11D47AE9-0C1F-428B-A1B2-070B18D3A020}" presName="level2Shape" presStyleLbl="node3" presStyleIdx="0" presStyleCnt="6"/>
      <dgm:spPr/>
    </dgm:pt>
    <dgm:pt modelId="{FEB61869-248B-488D-99DF-AE898AD60385}" type="pres">
      <dgm:prSet presAssocID="{11D47AE9-0C1F-428B-A1B2-070B18D3A020}" presName="hierChild3" presStyleCnt="0"/>
      <dgm:spPr/>
    </dgm:pt>
    <dgm:pt modelId="{A388C48C-C9B2-47C8-9A25-04D0D131D098}" type="pres">
      <dgm:prSet presAssocID="{DCE06E40-34E9-4D94-9D7E-0B9E9BD9F3AE}" presName="Name19" presStyleLbl="parChTrans1D3" presStyleIdx="1" presStyleCnt="6"/>
      <dgm:spPr/>
    </dgm:pt>
    <dgm:pt modelId="{957C0273-F23A-4689-949B-1A422737CDFB}" type="pres">
      <dgm:prSet presAssocID="{7F00F7D6-69F0-4B55-87F8-95B18BFA1C96}" presName="Name21" presStyleCnt="0"/>
      <dgm:spPr/>
    </dgm:pt>
    <dgm:pt modelId="{0D52F7B9-2004-434B-8016-81E0923119A5}" type="pres">
      <dgm:prSet presAssocID="{7F00F7D6-69F0-4B55-87F8-95B18BFA1C96}" presName="level2Shape" presStyleLbl="node3" presStyleIdx="1" presStyleCnt="6"/>
      <dgm:spPr/>
    </dgm:pt>
    <dgm:pt modelId="{A0F312CC-C988-4864-BAA7-FB740190661B}" type="pres">
      <dgm:prSet presAssocID="{7F00F7D6-69F0-4B55-87F8-95B18BFA1C96}" presName="hierChild3" presStyleCnt="0"/>
      <dgm:spPr/>
    </dgm:pt>
    <dgm:pt modelId="{E56BEC92-09A9-4170-B2C1-1E5EA2008F96}" type="pres">
      <dgm:prSet presAssocID="{5914AA93-5273-4A7B-9DED-C8A3C46C907B}" presName="Name19" presStyleLbl="parChTrans1D2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2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EA187B4B-EC74-4D4A-BC6E-4EA8D063C15C}" type="pres">
      <dgm:prSet presAssocID="{B37B5A0B-2B56-46BA-9DB0-5E975D6AE3AF}" presName="Name19" presStyleLbl="parChTrans1D3" presStyleIdx="2" presStyleCnt="6"/>
      <dgm:spPr/>
    </dgm:pt>
    <dgm:pt modelId="{AF1CDAEA-1BB8-40B5-A64C-8C21451755D9}" type="pres">
      <dgm:prSet presAssocID="{B0B309CB-C123-43A2-9A36-1721DE3F1CF5}" presName="Name21" presStyleCnt="0"/>
      <dgm:spPr/>
    </dgm:pt>
    <dgm:pt modelId="{B240738D-877A-46BC-A4B4-F23A4C23F788}" type="pres">
      <dgm:prSet presAssocID="{B0B309CB-C123-43A2-9A36-1721DE3F1CF5}" presName="level2Shape" presStyleLbl="node3" presStyleIdx="2" presStyleCnt="6"/>
      <dgm:spPr/>
    </dgm:pt>
    <dgm:pt modelId="{32A9335F-25D8-4AA4-8412-CA8EAACD1234}" type="pres">
      <dgm:prSet presAssocID="{B0B309CB-C123-43A2-9A36-1721DE3F1CF5}" presName="hierChild3" presStyleCnt="0"/>
      <dgm:spPr/>
    </dgm:pt>
    <dgm:pt modelId="{4AF12825-3F84-4339-8E92-724D53B56AB2}" type="pres">
      <dgm:prSet presAssocID="{F82DDA23-925B-40FF-ABE3-D044CFC59674}" presName="Name19" presStyleLbl="parChTrans1D3" presStyleIdx="3" presStyleCnt="6"/>
      <dgm:spPr/>
    </dgm:pt>
    <dgm:pt modelId="{7953758A-87AB-417E-8E6F-0F6AD4C330FE}" type="pres">
      <dgm:prSet presAssocID="{993BFA8B-E04A-428D-9221-8DE15B9E5097}" presName="Name21" presStyleCnt="0"/>
      <dgm:spPr/>
    </dgm:pt>
    <dgm:pt modelId="{EA8B2F87-7BA6-4A9F-B58D-0AD6AF16DFD4}" type="pres">
      <dgm:prSet presAssocID="{993BFA8B-E04A-428D-9221-8DE15B9E5097}" presName="level2Shape" presStyleLbl="node3" presStyleIdx="3" presStyleCnt="6"/>
      <dgm:spPr/>
    </dgm:pt>
    <dgm:pt modelId="{6828D377-064D-4FC9-A64A-BFC806DC2CDE}" type="pres">
      <dgm:prSet presAssocID="{993BFA8B-E04A-428D-9221-8DE15B9E5097}" presName="hierChild3" presStyleCnt="0"/>
      <dgm:spPr/>
    </dgm:pt>
    <dgm:pt modelId="{9BB5AEB7-3574-41A6-9F1D-FB818CB33822}" type="pres">
      <dgm:prSet presAssocID="{CD7211EE-7C34-42E7-8036-647B0A239795}" presName="Name19" presStyleLbl="parChTrans1D2" presStyleIdx="2" presStyleCnt="3"/>
      <dgm:spPr/>
    </dgm:pt>
    <dgm:pt modelId="{068DCCF5-7A3C-444E-97F0-EAED17455608}" type="pres">
      <dgm:prSet presAssocID="{D319D4BA-2D77-42AF-AB1C-273761B3E1DE}" presName="Name21" presStyleCnt="0"/>
      <dgm:spPr/>
    </dgm:pt>
    <dgm:pt modelId="{DB7FB2E5-B0D7-469F-A75C-56C0800FCC4E}" type="pres">
      <dgm:prSet presAssocID="{D319D4BA-2D77-42AF-AB1C-273761B3E1DE}" presName="level2Shape" presStyleLbl="node2" presStyleIdx="2" presStyleCnt="3"/>
      <dgm:spPr/>
    </dgm:pt>
    <dgm:pt modelId="{27CE610C-B1C8-47B4-8C1F-1FF3462160FD}" type="pres">
      <dgm:prSet presAssocID="{D319D4BA-2D77-42AF-AB1C-273761B3E1DE}" presName="hierChild3" presStyleCnt="0"/>
      <dgm:spPr/>
    </dgm:pt>
    <dgm:pt modelId="{386C1A50-2485-49B8-9DC9-6C2B04367949}" type="pres">
      <dgm:prSet presAssocID="{C9C0B9E7-642B-4318-9153-69728FDE8412}" presName="Name19" presStyleLbl="parChTrans1D3" presStyleIdx="4" presStyleCnt="6"/>
      <dgm:spPr/>
    </dgm:pt>
    <dgm:pt modelId="{CB354F91-233E-4E23-BCEB-6A3D9DF092B9}" type="pres">
      <dgm:prSet presAssocID="{4F3A9578-683C-44E2-B67D-77762FB95DEA}" presName="Name21" presStyleCnt="0"/>
      <dgm:spPr/>
    </dgm:pt>
    <dgm:pt modelId="{38F7E0F9-4A16-4142-9D83-FCF42502206A}" type="pres">
      <dgm:prSet presAssocID="{4F3A9578-683C-44E2-B67D-77762FB95DEA}" presName="level2Shape" presStyleLbl="node3" presStyleIdx="4" presStyleCnt="6"/>
      <dgm:spPr/>
    </dgm:pt>
    <dgm:pt modelId="{D029731E-5B9B-4FAB-8967-22F366DF030B}" type="pres">
      <dgm:prSet presAssocID="{4F3A9578-683C-44E2-B67D-77762FB95DEA}" presName="hierChild3" presStyleCnt="0"/>
      <dgm:spPr/>
    </dgm:pt>
    <dgm:pt modelId="{71C76A25-9BB5-4AA7-9FAA-3A1EF9DC4DD6}" type="pres">
      <dgm:prSet presAssocID="{8F7F36F1-7079-48C0-87E2-FC497DEF38BB}" presName="Name19" presStyleLbl="parChTrans1D3" presStyleIdx="5" presStyleCnt="6"/>
      <dgm:spPr/>
    </dgm:pt>
    <dgm:pt modelId="{1D26F55A-ABD4-42BC-A196-210B72F566C2}" type="pres">
      <dgm:prSet presAssocID="{E26A1B88-DA46-4733-88A4-F46E3DBD459E}" presName="Name21" presStyleCnt="0"/>
      <dgm:spPr/>
    </dgm:pt>
    <dgm:pt modelId="{CEB20FE7-08F2-49D3-B48E-A7B3599392A1}" type="pres">
      <dgm:prSet presAssocID="{E26A1B88-DA46-4733-88A4-F46E3DBD459E}" presName="level2Shape" presStyleLbl="node3" presStyleIdx="5" presStyleCnt="6"/>
      <dgm:spPr/>
    </dgm:pt>
    <dgm:pt modelId="{7A6A8890-D85A-4CFE-9976-530CFC3D5F66}" type="pres">
      <dgm:prSet presAssocID="{E26A1B88-DA46-4733-88A4-F46E3DBD459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097CB00-0081-41B8-A9C2-1553ECFFF92C}" type="presOf" srcId="{B0B309CB-C123-43A2-9A36-1721DE3F1CF5}" destId="{B240738D-877A-46BC-A4B4-F23A4C23F788}" srcOrd="0" destOrd="0" presId="urn:microsoft.com/office/officeart/2005/8/layout/hierarchy6"/>
    <dgm:cxn modelId="{BBBAEC02-AECB-4061-97B7-1BE8D9DD9FC2}" type="presOf" srcId="{8F7F36F1-7079-48C0-87E2-FC497DEF38BB}" destId="{71C76A25-9BB5-4AA7-9FAA-3A1EF9DC4DD6}" srcOrd="0" destOrd="0" presId="urn:microsoft.com/office/officeart/2005/8/layout/hierarchy6"/>
    <dgm:cxn modelId="{EFD4E103-B72E-4ABF-B524-5BFE1FDCFAC0}" srcId="{D319D4BA-2D77-42AF-AB1C-273761B3E1DE}" destId="{E26A1B88-DA46-4733-88A4-F46E3DBD459E}" srcOrd="1" destOrd="0" parTransId="{8F7F36F1-7079-48C0-87E2-FC497DEF38BB}" sibTransId="{96EFAD65-FD1D-43C8-94B8-362CE1C62B33}"/>
    <dgm:cxn modelId="{E8998719-4F78-422C-BF0E-F81C6F3714F6}" srcId="{A27C240B-AEB7-4928-8658-26D49E9CD2AE}" destId="{7F00F7D6-69F0-4B55-87F8-95B18BFA1C96}" srcOrd="1" destOrd="0" parTransId="{DCE06E40-34E9-4D94-9D7E-0B9E9BD9F3AE}" sibTransId="{7266494B-A3A5-4751-BC48-F122B1CEDA95}"/>
    <dgm:cxn modelId="{D3C5D71A-BC13-4779-AA5E-6D76707E1B00}" type="presOf" srcId="{993BFA8B-E04A-428D-9221-8DE15B9E5097}" destId="{EA8B2F87-7BA6-4A9F-B58D-0AD6AF16DFD4}" srcOrd="0" destOrd="0" presId="urn:microsoft.com/office/officeart/2005/8/layout/hierarchy6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6459D537-2036-40D7-A031-94E6BBA6C3C3}" srcId="{DFC8DFAA-E17F-428E-ADC4-80A487EADCD7}" destId="{993BFA8B-E04A-428D-9221-8DE15B9E5097}" srcOrd="1" destOrd="0" parTransId="{F82DDA23-925B-40FF-ABE3-D044CFC59674}" sibTransId="{50C006A5-D16B-412D-BA35-15BC38662496}"/>
    <dgm:cxn modelId="{A24F663E-6053-462B-BAD4-36C98E89D6C5}" srcId="{DFC8DFAA-E17F-428E-ADC4-80A487EADCD7}" destId="{B0B309CB-C123-43A2-9A36-1721DE3F1CF5}" srcOrd="0" destOrd="0" parTransId="{B37B5A0B-2B56-46BA-9DB0-5E975D6AE3AF}" sibTransId="{D1520917-4F3E-4631-8AC1-AE1E999A4378}"/>
    <dgm:cxn modelId="{D4DA4B5D-59C6-45F4-91C3-631D01C2DDE5}" type="presOf" srcId="{F82DDA23-925B-40FF-ABE3-D044CFC59674}" destId="{4AF12825-3F84-4339-8E92-724D53B56AB2}" srcOrd="0" destOrd="0" presId="urn:microsoft.com/office/officeart/2005/8/layout/hierarchy6"/>
    <dgm:cxn modelId="{1A42D268-12E9-4346-B548-DDE375153248}" type="presOf" srcId="{DCE06E40-34E9-4D94-9D7E-0B9E9BD9F3AE}" destId="{A388C48C-C9B2-47C8-9A25-04D0D131D098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279ABE50-E04C-471C-87A4-A89CD4C4F6AA}" type="presOf" srcId="{27E3FA08-3C16-4339-A4A2-B1A09BA815AC}" destId="{9FB79C18-1641-4210-9B14-D4AFDEAD95AA}" srcOrd="0" destOrd="0" presId="urn:microsoft.com/office/officeart/2005/8/layout/hierarchy6"/>
    <dgm:cxn modelId="{0DB8EA51-7C53-4AE6-AE81-83CAEDBD3E28}" srcId="{EBA8B7DB-6598-4380-B1E1-363E74D81801}" destId="{D319D4BA-2D77-42AF-AB1C-273761B3E1DE}" srcOrd="2" destOrd="0" parTransId="{CD7211EE-7C34-42E7-8036-647B0A239795}" sibTransId="{E498E838-9580-42AB-8F01-25193B483E90}"/>
    <dgm:cxn modelId="{61550373-9960-4159-BC00-5F05EE3B4E3C}" type="presOf" srcId="{5914AA93-5273-4A7B-9DED-C8A3C46C907B}" destId="{E56BEC92-09A9-4170-B2C1-1E5EA2008F96}" srcOrd="0" destOrd="0" presId="urn:microsoft.com/office/officeart/2005/8/layout/hierarchy6"/>
    <dgm:cxn modelId="{AFBF9386-9129-44CF-BF3D-D4D346701FF4}" type="presOf" srcId="{D319D4BA-2D77-42AF-AB1C-273761B3E1DE}" destId="{DB7FB2E5-B0D7-469F-A75C-56C0800FCC4E}" srcOrd="0" destOrd="0" presId="urn:microsoft.com/office/officeart/2005/8/layout/hierarchy6"/>
    <dgm:cxn modelId="{31B99987-61CA-4E32-8D73-A2377F08282A}" type="presOf" srcId="{11D47AE9-0C1F-428B-A1B2-070B18D3A020}" destId="{C420FBC6-468E-4E2E-A0D3-370E96FFACEB}" srcOrd="0" destOrd="0" presId="urn:microsoft.com/office/officeart/2005/8/layout/hierarchy6"/>
    <dgm:cxn modelId="{11FA6E95-4B4E-46BD-9936-34AE04D96561}" type="presOf" srcId="{4F3A9578-683C-44E2-B67D-77762FB95DEA}" destId="{38F7E0F9-4A16-4142-9D83-FCF42502206A}" srcOrd="0" destOrd="0" presId="urn:microsoft.com/office/officeart/2005/8/layout/hierarchy6"/>
    <dgm:cxn modelId="{F720CD99-3703-4B84-B137-F4CF59544D0F}" type="presOf" srcId="{CD7211EE-7C34-42E7-8036-647B0A239795}" destId="{9BB5AEB7-3574-41A6-9F1D-FB818CB33822}" srcOrd="0" destOrd="0" presId="urn:microsoft.com/office/officeart/2005/8/layout/hierarchy6"/>
    <dgm:cxn modelId="{028B3B9D-D074-4CFA-866B-49CEA81B988C}" type="presOf" srcId="{A27C240B-AEB7-4928-8658-26D49E9CD2AE}" destId="{AFDD6AAD-A3DF-4F6E-AE7A-1C5016873C8A}" srcOrd="0" destOrd="0" presId="urn:microsoft.com/office/officeart/2005/8/layout/hierarchy6"/>
    <dgm:cxn modelId="{DE5A40A2-0DAA-4198-A86D-8EA3D1707838}" type="presOf" srcId="{C9C0B9E7-642B-4318-9153-69728FDE8412}" destId="{386C1A50-2485-49B8-9DC9-6C2B04367949}" srcOrd="0" destOrd="0" presId="urn:microsoft.com/office/officeart/2005/8/layout/hierarchy6"/>
    <dgm:cxn modelId="{9649D5B9-5729-4FDC-BBE0-796D1F76B2FD}" type="presOf" srcId="{B37B5A0B-2B56-46BA-9DB0-5E975D6AE3AF}" destId="{EA187B4B-EC74-4D4A-BC6E-4EA8D063C15C}" srcOrd="0" destOrd="0" presId="urn:microsoft.com/office/officeart/2005/8/layout/hierarchy6"/>
    <dgm:cxn modelId="{3044C8BB-5AEF-4DB5-A6C6-BC298B18FE4E}" type="presOf" srcId="{DFC8DFAA-E17F-428E-ADC4-80A487EADCD7}" destId="{B1EF3B4B-B9CB-4EA9-AF58-2E2901DA0B77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4F3C02C7-3E98-43BB-82F2-0B10503A01CA}" type="presOf" srcId="{C655DF2B-96B3-4D1C-BD00-D7C8352ABC51}" destId="{1FDA7647-AE0A-4D2E-9ED1-211F38ACA4AA}" srcOrd="0" destOrd="0" presId="urn:microsoft.com/office/officeart/2005/8/layout/hierarchy6"/>
    <dgm:cxn modelId="{8447EFC7-9ADF-4B52-AE79-99D29A701046}" type="presOf" srcId="{E26A1B88-DA46-4733-88A4-F46E3DBD459E}" destId="{CEB20FE7-08F2-49D3-B48E-A7B3599392A1}" srcOrd="0" destOrd="0" presId="urn:microsoft.com/office/officeart/2005/8/layout/hierarchy6"/>
    <dgm:cxn modelId="{278E00DA-8913-402D-99C1-335A9415EF81}" type="presOf" srcId="{EBA8B7DB-6598-4380-B1E1-363E74D81801}" destId="{F9419CB7-85B8-4E72-94EB-016A77C88273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85253F7-6786-4DB7-AE37-E7DB2EDAC4CD}" srcId="{A27C240B-AEB7-4928-8658-26D49E9CD2AE}" destId="{11D47AE9-0C1F-428B-A1B2-070B18D3A020}" srcOrd="0" destOrd="0" parTransId="{C655DF2B-96B3-4D1C-BD00-D7C8352ABC51}" sibTransId="{AE733691-18C3-4B65-9A40-D5A7298E83FA}"/>
    <dgm:cxn modelId="{5D336BF9-C8B3-454D-90E4-E95DE53C89FE}" srcId="{D319D4BA-2D77-42AF-AB1C-273761B3E1DE}" destId="{4F3A9578-683C-44E2-B67D-77762FB95DEA}" srcOrd="0" destOrd="0" parTransId="{C9C0B9E7-642B-4318-9153-69728FDE8412}" sibTransId="{969A7479-E8B9-4410-A8BF-1880FAE1DE93}"/>
    <dgm:cxn modelId="{A929E7FD-CDE2-49EB-9F42-C784FFEA3730}" type="presOf" srcId="{7F00F7D6-69F0-4B55-87F8-95B18BFA1C96}" destId="{0D52F7B9-2004-434B-8016-81E0923119A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9ED8C787-1D9A-42D2-850E-16AB58243655}" type="presParOf" srcId="{9946BB4B-0D0D-4192-B468-E6FAAB5AE8F3}" destId="{AE809E65-A6BB-439B-A827-CEC2B8392997}" srcOrd="0" destOrd="0" presId="urn:microsoft.com/office/officeart/2005/8/layout/hierarchy6"/>
    <dgm:cxn modelId="{0450A9B6-87B1-47BD-8E1E-3D95B1D590A9}" type="presParOf" srcId="{AE809E65-A6BB-439B-A827-CEC2B8392997}" destId="{F9419CB7-85B8-4E72-94EB-016A77C88273}" srcOrd="0" destOrd="0" presId="urn:microsoft.com/office/officeart/2005/8/layout/hierarchy6"/>
    <dgm:cxn modelId="{30F4AE75-E173-4246-864B-1D05ADB9E14A}" type="presParOf" srcId="{AE809E65-A6BB-439B-A827-CEC2B8392997}" destId="{B1E86E59-C3EE-4741-88B4-F8A4ECF2CC1E}" srcOrd="1" destOrd="0" presId="urn:microsoft.com/office/officeart/2005/8/layout/hierarchy6"/>
    <dgm:cxn modelId="{43183111-3617-4558-B547-D6635D69206F}" type="presParOf" srcId="{B1E86E59-C3EE-4741-88B4-F8A4ECF2CC1E}" destId="{9FB79C18-1641-4210-9B14-D4AFDEAD95AA}" srcOrd="0" destOrd="0" presId="urn:microsoft.com/office/officeart/2005/8/layout/hierarchy6"/>
    <dgm:cxn modelId="{29F55709-261D-4D1C-8593-D18C1C0F0335}" type="presParOf" srcId="{B1E86E59-C3EE-4741-88B4-F8A4ECF2CC1E}" destId="{75026DCC-B88C-4D8D-9813-3F542B5A3C9E}" srcOrd="1" destOrd="0" presId="urn:microsoft.com/office/officeart/2005/8/layout/hierarchy6"/>
    <dgm:cxn modelId="{DD2B6365-BF8A-4253-9F9A-ED34A8FFA9BD}" type="presParOf" srcId="{75026DCC-B88C-4D8D-9813-3F542B5A3C9E}" destId="{AFDD6AAD-A3DF-4F6E-AE7A-1C5016873C8A}" srcOrd="0" destOrd="0" presId="urn:microsoft.com/office/officeart/2005/8/layout/hierarchy6"/>
    <dgm:cxn modelId="{5F4B3179-80A5-4EB4-B594-7C4034FC626C}" type="presParOf" srcId="{75026DCC-B88C-4D8D-9813-3F542B5A3C9E}" destId="{628CD63A-DB82-4DF6-8B91-A92F90C117AA}" srcOrd="1" destOrd="0" presId="urn:microsoft.com/office/officeart/2005/8/layout/hierarchy6"/>
    <dgm:cxn modelId="{1206E219-AFD1-4945-BDC3-9F6DDCB3FD9A}" type="presParOf" srcId="{628CD63A-DB82-4DF6-8B91-A92F90C117AA}" destId="{1FDA7647-AE0A-4D2E-9ED1-211F38ACA4AA}" srcOrd="0" destOrd="0" presId="urn:microsoft.com/office/officeart/2005/8/layout/hierarchy6"/>
    <dgm:cxn modelId="{A3DC8F2D-2CD0-477A-A3BA-EBC0B6D106B5}" type="presParOf" srcId="{628CD63A-DB82-4DF6-8B91-A92F90C117AA}" destId="{3E1DD97B-28A0-45EE-814A-992CC2DDE521}" srcOrd="1" destOrd="0" presId="urn:microsoft.com/office/officeart/2005/8/layout/hierarchy6"/>
    <dgm:cxn modelId="{69A3C770-E25C-4F4A-8A8D-6B2A958452A9}" type="presParOf" srcId="{3E1DD97B-28A0-45EE-814A-992CC2DDE521}" destId="{C420FBC6-468E-4E2E-A0D3-370E96FFACEB}" srcOrd="0" destOrd="0" presId="urn:microsoft.com/office/officeart/2005/8/layout/hierarchy6"/>
    <dgm:cxn modelId="{9AE01E42-C9D5-451E-BA27-FC60DBBDB3D9}" type="presParOf" srcId="{3E1DD97B-28A0-45EE-814A-992CC2DDE521}" destId="{FEB61869-248B-488D-99DF-AE898AD60385}" srcOrd="1" destOrd="0" presId="urn:microsoft.com/office/officeart/2005/8/layout/hierarchy6"/>
    <dgm:cxn modelId="{1A57392A-E0F7-4C4D-BFA6-10733BA332B1}" type="presParOf" srcId="{628CD63A-DB82-4DF6-8B91-A92F90C117AA}" destId="{A388C48C-C9B2-47C8-9A25-04D0D131D098}" srcOrd="2" destOrd="0" presId="urn:microsoft.com/office/officeart/2005/8/layout/hierarchy6"/>
    <dgm:cxn modelId="{1E7636AC-36F1-4C86-B6DE-68CBBE7DE8C7}" type="presParOf" srcId="{628CD63A-DB82-4DF6-8B91-A92F90C117AA}" destId="{957C0273-F23A-4689-949B-1A422737CDFB}" srcOrd="3" destOrd="0" presId="urn:microsoft.com/office/officeart/2005/8/layout/hierarchy6"/>
    <dgm:cxn modelId="{062635B2-1CC7-42D5-BA37-C5D89024589C}" type="presParOf" srcId="{957C0273-F23A-4689-949B-1A422737CDFB}" destId="{0D52F7B9-2004-434B-8016-81E0923119A5}" srcOrd="0" destOrd="0" presId="urn:microsoft.com/office/officeart/2005/8/layout/hierarchy6"/>
    <dgm:cxn modelId="{8096006F-201F-4748-A925-5D353E913C12}" type="presParOf" srcId="{957C0273-F23A-4689-949B-1A422737CDFB}" destId="{A0F312CC-C988-4864-BAA7-FB740190661B}" srcOrd="1" destOrd="0" presId="urn:microsoft.com/office/officeart/2005/8/layout/hierarchy6"/>
    <dgm:cxn modelId="{20D358AF-6067-403B-A9AA-F5547BC3AC25}" type="presParOf" srcId="{B1E86E59-C3EE-4741-88B4-F8A4ECF2CC1E}" destId="{E56BEC92-09A9-4170-B2C1-1E5EA2008F96}" srcOrd="2" destOrd="0" presId="urn:microsoft.com/office/officeart/2005/8/layout/hierarchy6"/>
    <dgm:cxn modelId="{8113FA34-872C-43DF-BD7A-27A4BE90274E}" type="presParOf" srcId="{B1E86E59-C3EE-4741-88B4-F8A4ECF2CC1E}" destId="{E674541C-E6D5-4927-95FD-BA0869C5F977}" srcOrd="3" destOrd="0" presId="urn:microsoft.com/office/officeart/2005/8/layout/hierarchy6"/>
    <dgm:cxn modelId="{1A0671FF-9B1B-49DF-A1C1-609C105A2969}" type="presParOf" srcId="{E674541C-E6D5-4927-95FD-BA0869C5F977}" destId="{B1EF3B4B-B9CB-4EA9-AF58-2E2901DA0B77}" srcOrd="0" destOrd="0" presId="urn:microsoft.com/office/officeart/2005/8/layout/hierarchy6"/>
    <dgm:cxn modelId="{4CF04653-FAB4-4772-AE64-00385C203178}" type="presParOf" srcId="{E674541C-E6D5-4927-95FD-BA0869C5F977}" destId="{747BD389-E609-42C9-B999-B0DDAE6B4017}" srcOrd="1" destOrd="0" presId="urn:microsoft.com/office/officeart/2005/8/layout/hierarchy6"/>
    <dgm:cxn modelId="{CB83F667-CDCE-4DCA-9E86-439D816DAE45}" type="presParOf" srcId="{747BD389-E609-42C9-B999-B0DDAE6B4017}" destId="{EA187B4B-EC74-4D4A-BC6E-4EA8D063C15C}" srcOrd="0" destOrd="0" presId="urn:microsoft.com/office/officeart/2005/8/layout/hierarchy6"/>
    <dgm:cxn modelId="{B338E6BC-1D54-4F8F-8C59-4F0CD4F1CDFF}" type="presParOf" srcId="{747BD389-E609-42C9-B999-B0DDAE6B4017}" destId="{AF1CDAEA-1BB8-40B5-A64C-8C21451755D9}" srcOrd="1" destOrd="0" presId="urn:microsoft.com/office/officeart/2005/8/layout/hierarchy6"/>
    <dgm:cxn modelId="{F64D443A-156D-43AD-A2A9-943C1D3FBDC4}" type="presParOf" srcId="{AF1CDAEA-1BB8-40B5-A64C-8C21451755D9}" destId="{B240738D-877A-46BC-A4B4-F23A4C23F788}" srcOrd="0" destOrd="0" presId="urn:microsoft.com/office/officeart/2005/8/layout/hierarchy6"/>
    <dgm:cxn modelId="{40BE8FBB-8C15-46D5-B41C-117D9DB3153F}" type="presParOf" srcId="{AF1CDAEA-1BB8-40B5-A64C-8C21451755D9}" destId="{32A9335F-25D8-4AA4-8412-CA8EAACD1234}" srcOrd="1" destOrd="0" presId="urn:microsoft.com/office/officeart/2005/8/layout/hierarchy6"/>
    <dgm:cxn modelId="{7AA13BF7-2E5B-4200-A599-AD5B452AE818}" type="presParOf" srcId="{747BD389-E609-42C9-B999-B0DDAE6B4017}" destId="{4AF12825-3F84-4339-8E92-724D53B56AB2}" srcOrd="2" destOrd="0" presId="urn:microsoft.com/office/officeart/2005/8/layout/hierarchy6"/>
    <dgm:cxn modelId="{D64DE210-B05C-47DA-B6E5-2B323412BB9A}" type="presParOf" srcId="{747BD389-E609-42C9-B999-B0DDAE6B4017}" destId="{7953758A-87AB-417E-8E6F-0F6AD4C330FE}" srcOrd="3" destOrd="0" presId="urn:microsoft.com/office/officeart/2005/8/layout/hierarchy6"/>
    <dgm:cxn modelId="{F3C1451B-C39B-486D-AFFD-197F57F77C3F}" type="presParOf" srcId="{7953758A-87AB-417E-8E6F-0F6AD4C330FE}" destId="{EA8B2F87-7BA6-4A9F-B58D-0AD6AF16DFD4}" srcOrd="0" destOrd="0" presId="urn:microsoft.com/office/officeart/2005/8/layout/hierarchy6"/>
    <dgm:cxn modelId="{7A745F0C-7722-47D1-BF5C-FB44E6A134B7}" type="presParOf" srcId="{7953758A-87AB-417E-8E6F-0F6AD4C330FE}" destId="{6828D377-064D-4FC9-A64A-BFC806DC2CDE}" srcOrd="1" destOrd="0" presId="urn:microsoft.com/office/officeart/2005/8/layout/hierarchy6"/>
    <dgm:cxn modelId="{60596B01-004B-4E77-9112-BB6F9C88276A}" type="presParOf" srcId="{B1E86E59-C3EE-4741-88B4-F8A4ECF2CC1E}" destId="{9BB5AEB7-3574-41A6-9F1D-FB818CB33822}" srcOrd="4" destOrd="0" presId="urn:microsoft.com/office/officeart/2005/8/layout/hierarchy6"/>
    <dgm:cxn modelId="{F9A7AC70-46DB-4FA8-A711-071FD4026F1B}" type="presParOf" srcId="{B1E86E59-C3EE-4741-88B4-F8A4ECF2CC1E}" destId="{068DCCF5-7A3C-444E-97F0-EAED17455608}" srcOrd="5" destOrd="0" presId="urn:microsoft.com/office/officeart/2005/8/layout/hierarchy6"/>
    <dgm:cxn modelId="{D6CA110D-A2D4-4443-B760-155C8124C6C3}" type="presParOf" srcId="{068DCCF5-7A3C-444E-97F0-EAED17455608}" destId="{DB7FB2E5-B0D7-469F-A75C-56C0800FCC4E}" srcOrd="0" destOrd="0" presId="urn:microsoft.com/office/officeart/2005/8/layout/hierarchy6"/>
    <dgm:cxn modelId="{2BADC90D-A118-4610-AE10-3DCC65BA4D30}" type="presParOf" srcId="{068DCCF5-7A3C-444E-97F0-EAED17455608}" destId="{27CE610C-B1C8-47B4-8C1F-1FF3462160FD}" srcOrd="1" destOrd="0" presId="urn:microsoft.com/office/officeart/2005/8/layout/hierarchy6"/>
    <dgm:cxn modelId="{5E9CBDE3-11F8-401C-84BF-0C60AF264841}" type="presParOf" srcId="{27CE610C-B1C8-47B4-8C1F-1FF3462160FD}" destId="{386C1A50-2485-49B8-9DC9-6C2B04367949}" srcOrd="0" destOrd="0" presId="urn:microsoft.com/office/officeart/2005/8/layout/hierarchy6"/>
    <dgm:cxn modelId="{8275000A-3770-464F-9D36-58A7E753BE6A}" type="presParOf" srcId="{27CE610C-B1C8-47B4-8C1F-1FF3462160FD}" destId="{CB354F91-233E-4E23-BCEB-6A3D9DF092B9}" srcOrd="1" destOrd="0" presId="urn:microsoft.com/office/officeart/2005/8/layout/hierarchy6"/>
    <dgm:cxn modelId="{26B4E6C1-FA73-4CDF-AF10-CC5F6823032D}" type="presParOf" srcId="{CB354F91-233E-4E23-BCEB-6A3D9DF092B9}" destId="{38F7E0F9-4A16-4142-9D83-FCF42502206A}" srcOrd="0" destOrd="0" presId="urn:microsoft.com/office/officeart/2005/8/layout/hierarchy6"/>
    <dgm:cxn modelId="{C96796B6-8D74-4217-B5D6-FDFAFC49D73E}" type="presParOf" srcId="{CB354F91-233E-4E23-BCEB-6A3D9DF092B9}" destId="{D029731E-5B9B-4FAB-8967-22F366DF030B}" srcOrd="1" destOrd="0" presId="urn:microsoft.com/office/officeart/2005/8/layout/hierarchy6"/>
    <dgm:cxn modelId="{A1BE359C-71C6-4AC2-A560-ECF514D5C71E}" type="presParOf" srcId="{27CE610C-B1C8-47B4-8C1F-1FF3462160FD}" destId="{71C76A25-9BB5-4AA7-9FAA-3A1EF9DC4DD6}" srcOrd="2" destOrd="0" presId="urn:microsoft.com/office/officeart/2005/8/layout/hierarchy6"/>
    <dgm:cxn modelId="{58BD4222-38C1-4EDC-8DFD-8D1C2F1E29F2}" type="presParOf" srcId="{27CE610C-B1C8-47B4-8C1F-1FF3462160FD}" destId="{1D26F55A-ABD4-42BC-A196-210B72F566C2}" srcOrd="3" destOrd="0" presId="urn:microsoft.com/office/officeart/2005/8/layout/hierarchy6"/>
    <dgm:cxn modelId="{EC2E5605-04B1-4B26-B8DE-1B37A858755E}" type="presParOf" srcId="{1D26F55A-ABD4-42BC-A196-210B72F566C2}" destId="{CEB20FE7-08F2-49D3-B48E-A7B3599392A1}" srcOrd="0" destOrd="0" presId="urn:microsoft.com/office/officeart/2005/8/layout/hierarchy6"/>
    <dgm:cxn modelId="{B9B7C288-E897-4561-9E37-B629C3C3FD1D}" type="presParOf" srcId="{1D26F55A-ABD4-42BC-A196-210B72F566C2}" destId="{7A6A8890-D85A-4CFE-9976-530CFC3D5F6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Simple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Progressive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71F81758-34B0-486D-9236-DA9C7E8EA75C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5351DE52-86FC-49BD-AF3B-3459788FACD1}" type="parTrans" cxnId="{9B2B8A4A-5D1E-4C8E-B9A8-5A8C3C478B18}">
      <dgm:prSet/>
      <dgm:spPr/>
      <dgm:t>
        <a:bodyPr/>
        <a:lstStyle/>
        <a:p>
          <a:endParaRPr lang="en-GB"/>
        </a:p>
      </dgm:t>
    </dgm:pt>
    <dgm:pt modelId="{4AB6DEC8-2B5C-47DD-9836-FD07A11D9B4C}" type="sibTrans" cxnId="{9B2B8A4A-5D1E-4C8E-B9A8-5A8C3C478B18}">
      <dgm:prSet/>
      <dgm:spPr/>
      <dgm:t>
        <a:bodyPr/>
        <a:lstStyle/>
        <a:p>
          <a:endParaRPr lang="en-GB"/>
        </a:p>
      </dgm:t>
    </dgm:pt>
    <dgm:pt modelId="{374BF327-AF77-4E6D-A39E-4A8213939B0B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E326D892-033B-48A7-BF36-2B8817575509}" type="parTrans" cxnId="{56C41F8A-36EE-49DD-B164-6A0BB48E9C2D}">
      <dgm:prSet/>
      <dgm:spPr/>
      <dgm:t>
        <a:bodyPr/>
        <a:lstStyle/>
        <a:p>
          <a:endParaRPr lang="en-GB"/>
        </a:p>
      </dgm:t>
    </dgm:pt>
    <dgm:pt modelId="{104AB8A3-ECFF-4DF5-9946-4B6894F28DB1}" type="sibTrans" cxnId="{56C41F8A-36EE-49DD-B164-6A0BB48E9C2D}">
      <dgm:prSet/>
      <dgm:spPr/>
      <dgm:t>
        <a:bodyPr/>
        <a:lstStyle/>
        <a:p>
          <a:endParaRPr lang="en-GB"/>
        </a:p>
      </dgm:t>
    </dgm:pt>
    <dgm:pt modelId="{365671FA-0643-4692-86A6-F3346A62C227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8DE88EBA-A746-4C94-90AF-4017CBB518E5}" type="parTrans" cxnId="{BFE831D6-FFAB-4C90-A07D-3A39D5923703}">
      <dgm:prSet/>
      <dgm:spPr/>
      <dgm:t>
        <a:bodyPr/>
        <a:lstStyle/>
        <a:p>
          <a:endParaRPr lang="en-GB"/>
        </a:p>
      </dgm:t>
    </dgm:pt>
    <dgm:pt modelId="{F3B508DF-9878-4DAD-90FA-72DC5035B365}" type="sibTrans" cxnId="{BFE831D6-FFAB-4C90-A07D-3A39D5923703}">
      <dgm:prSet/>
      <dgm:spPr/>
      <dgm:t>
        <a:bodyPr/>
        <a:lstStyle/>
        <a:p>
          <a:endParaRPr lang="en-GB"/>
        </a:p>
      </dgm:t>
    </dgm:pt>
    <dgm:pt modelId="{FC3B2A11-6BD8-453D-9028-8C10330BB7C4}">
      <dgm:prSet phldrT="[Text]"/>
      <dgm:spPr/>
      <dgm:t>
        <a:bodyPr/>
        <a:lstStyle/>
        <a:p>
          <a:r>
            <a:rPr lang="en-GB" dirty="0"/>
            <a:t>Past tense</a:t>
          </a:r>
        </a:p>
      </dgm:t>
    </dgm:pt>
    <dgm:pt modelId="{6BE4DB19-8486-4C43-A730-88DD47DCAC6C}" type="parTrans" cxnId="{9AC23685-1940-4A48-87DB-053F143BDB08}">
      <dgm:prSet/>
      <dgm:spPr/>
      <dgm:t>
        <a:bodyPr/>
        <a:lstStyle/>
        <a:p>
          <a:endParaRPr lang="en-GB"/>
        </a:p>
      </dgm:t>
    </dgm:pt>
    <dgm:pt modelId="{BC72FCB6-D088-4602-9155-6A081022E9DF}" type="sibTrans" cxnId="{9AC23685-1940-4A48-87DB-053F143BDB08}">
      <dgm:prSet/>
      <dgm:spPr/>
      <dgm:t>
        <a:bodyPr/>
        <a:lstStyle/>
        <a:p>
          <a:endParaRPr lang="en-GB"/>
        </a:p>
      </dgm:t>
    </dgm:pt>
    <dgm:pt modelId="{86505720-5142-437F-A531-0E58ECAF75BC}">
      <dgm:prSet phldrT="[Text]"/>
      <dgm:spPr/>
      <dgm:t>
        <a:bodyPr/>
        <a:lstStyle/>
        <a:p>
          <a:r>
            <a:rPr lang="en-GB" dirty="0"/>
            <a:t>Present tense</a:t>
          </a:r>
        </a:p>
      </dgm:t>
    </dgm:pt>
    <dgm:pt modelId="{0E71AF2F-CAE1-4C29-9CD7-67B1ABDAE186}" type="parTrans" cxnId="{F74FEE2A-B437-478F-BE8F-A3085529E252}">
      <dgm:prSet/>
      <dgm:spPr/>
      <dgm:t>
        <a:bodyPr/>
        <a:lstStyle/>
        <a:p>
          <a:endParaRPr lang="en-GB"/>
        </a:p>
      </dgm:t>
    </dgm:pt>
    <dgm:pt modelId="{FF9951D7-FE5F-43AF-B4C8-F889D7C87A64}" type="sibTrans" cxnId="{F74FEE2A-B437-478F-BE8F-A3085529E252}">
      <dgm:prSet/>
      <dgm:spPr/>
      <dgm:t>
        <a:bodyPr/>
        <a:lstStyle/>
        <a:p>
          <a:endParaRPr lang="en-GB"/>
        </a:p>
      </dgm:t>
    </dgm:pt>
    <dgm:pt modelId="{A55DC671-5077-460A-9FB4-B7148BB601AD}">
      <dgm:prSet phldrT="[Text]"/>
      <dgm:spPr/>
      <dgm:t>
        <a:bodyPr/>
        <a:lstStyle/>
        <a:p>
          <a:r>
            <a:rPr lang="en-GB" dirty="0"/>
            <a:t>Future tense</a:t>
          </a:r>
        </a:p>
      </dgm:t>
    </dgm:pt>
    <dgm:pt modelId="{6DA8F7F9-D920-4B57-92D9-5EC141DCEBAD}" type="parTrans" cxnId="{0A81423F-5884-4F61-B2E8-288CF5C43DAC}">
      <dgm:prSet/>
      <dgm:spPr/>
      <dgm:t>
        <a:bodyPr/>
        <a:lstStyle/>
        <a:p>
          <a:endParaRPr lang="en-GB"/>
        </a:p>
      </dgm:t>
    </dgm:pt>
    <dgm:pt modelId="{12EC1865-C848-4840-B520-67C5E86F6CAC}" type="sibTrans" cxnId="{0A81423F-5884-4F61-B2E8-288CF5C43DA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809E65-A6BB-439B-A827-CEC2B8392997}" type="pres">
      <dgm:prSet presAssocID="{EBA8B7DB-6598-4380-B1E1-363E74D81801}" presName="Name14" presStyleCnt="0"/>
      <dgm:spPr/>
    </dgm:pt>
    <dgm:pt modelId="{F9419CB7-85B8-4E72-94EB-016A77C88273}" type="pres">
      <dgm:prSet presAssocID="{EBA8B7DB-6598-4380-B1E1-363E74D81801}" presName="level1Shape" presStyleLbl="node0" presStyleIdx="0" presStyleCnt="1">
        <dgm:presLayoutVars>
          <dgm:chPref val="3"/>
        </dgm:presLayoutVars>
      </dgm:prSet>
      <dgm:spPr/>
    </dgm:pt>
    <dgm:pt modelId="{B1E86E59-C3EE-4741-88B4-F8A4ECF2CC1E}" type="pres">
      <dgm:prSet presAssocID="{EBA8B7DB-6598-4380-B1E1-363E74D81801}" presName="hierChild2" presStyleCnt="0"/>
      <dgm:spPr/>
    </dgm:pt>
    <dgm:pt modelId="{9FB79C18-1641-4210-9B14-D4AFDEAD95AA}" type="pres">
      <dgm:prSet presAssocID="{27E3FA08-3C16-4339-A4A2-B1A09BA815AC}" presName="Name19" presStyleLbl="parChTrans1D2" presStyleIdx="0" presStyleCnt="2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2" presStyleIdx="0" presStyleCnt="2"/>
      <dgm:spPr/>
    </dgm:pt>
    <dgm:pt modelId="{628CD63A-DB82-4DF6-8B91-A92F90C117AA}" type="pres">
      <dgm:prSet presAssocID="{A27C240B-AEB7-4928-8658-26D49E9CD2AE}" presName="hierChild3" presStyleCnt="0"/>
      <dgm:spPr/>
    </dgm:pt>
    <dgm:pt modelId="{60BB4CAE-C292-49FD-8FF2-46DE097ABBEE}" type="pres">
      <dgm:prSet presAssocID="{5351DE52-86FC-49BD-AF3B-3459788FACD1}" presName="Name19" presStyleLbl="parChTrans1D3" presStyleIdx="0" presStyleCnt="6"/>
      <dgm:spPr/>
    </dgm:pt>
    <dgm:pt modelId="{474C81D2-8076-4131-8BB7-B5DA4EBC1755}" type="pres">
      <dgm:prSet presAssocID="{71F81758-34B0-486D-9236-DA9C7E8EA75C}" presName="Name21" presStyleCnt="0"/>
      <dgm:spPr/>
    </dgm:pt>
    <dgm:pt modelId="{0D5D28CF-8178-4247-B1A1-A442D4868DDC}" type="pres">
      <dgm:prSet presAssocID="{71F81758-34B0-486D-9236-DA9C7E8EA75C}" presName="level2Shape" presStyleLbl="node3" presStyleIdx="0" presStyleCnt="6"/>
      <dgm:spPr/>
    </dgm:pt>
    <dgm:pt modelId="{3C63CFDE-CBAE-4597-81D8-ABCAB38E2316}" type="pres">
      <dgm:prSet presAssocID="{71F81758-34B0-486D-9236-DA9C7E8EA75C}" presName="hierChild3" presStyleCnt="0"/>
      <dgm:spPr/>
    </dgm:pt>
    <dgm:pt modelId="{C889FFD4-203A-4BD7-A456-E90D6479148C}" type="pres">
      <dgm:prSet presAssocID="{E326D892-033B-48A7-BF36-2B8817575509}" presName="Name19" presStyleLbl="parChTrans1D3" presStyleIdx="1" presStyleCnt="6"/>
      <dgm:spPr/>
    </dgm:pt>
    <dgm:pt modelId="{C2EED5AB-01C3-4C5B-B50E-73F05E7CF2B9}" type="pres">
      <dgm:prSet presAssocID="{374BF327-AF77-4E6D-A39E-4A8213939B0B}" presName="Name21" presStyleCnt="0"/>
      <dgm:spPr/>
    </dgm:pt>
    <dgm:pt modelId="{E77352ED-E09B-4610-BD24-4A6D27434036}" type="pres">
      <dgm:prSet presAssocID="{374BF327-AF77-4E6D-A39E-4A8213939B0B}" presName="level2Shape" presStyleLbl="node3" presStyleIdx="1" presStyleCnt="6"/>
      <dgm:spPr/>
    </dgm:pt>
    <dgm:pt modelId="{516D5DEC-E889-4037-AB21-E0DD2F476753}" type="pres">
      <dgm:prSet presAssocID="{374BF327-AF77-4E6D-A39E-4A8213939B0B}" presName="hierChild3" presStyleCnt="0"/>
      <dgm:spPr/>
    </dgm:pt>
    <dgm:pt modelId="{E491CB33-8903-4BC3-92BB-E74904FCDA40}" type="pres">
      <dgm:prSet presAssocID="{8DE88EBA-A746-4C94-90AF-4017CBB518E5}" presName="Name19" presStyleLbl="parChTrans1D3" presStyleIdx="2" presStyleCnt="6"/>
      <dgm:spPr/>
    </dgm:pt>
    <dgm:pt modelId="{72DED4A4-9B96-4CED-8F46-8D95712323A5}" type="pres">
      <dgm:prSet presAssocID="{365671FA-0643-4692-86A6-F3346A62C227}" presName="Name21" presStyleCnt="0"/>
      <dgm:spPr/>
    </dgm:pt>
    <dgm:pt modelId="{192FA5E8-993A-4817-8479-D6E01DA17426}" type="pres">
      <dgm:prSet presAssocID="{365671FA-0643-4692-86A6-F3346A62C227}" presName="level2Shape" presStyleLbl="node3" presStyleIdx="2" presStyleCnt="6"/>
      <dgm:spPr/>
    </dgm:pt>
    <dgm:pt modelId="{3A32DD9C-AACB-4AFC-800D-403EBCAA8729}" type="pres">
      <dgm:prSet presAssocID="{365671FA-0643-4692-86A6-F3346A62C227}" presName="hierChild3" presStyleCnt="0"/>
      <dgm:spPr/>
    </dgm:pt>
    <dgm:pt modelId="{E56BEC92-09A9-4170-B2C1-1E5EA2008F96}" type="pres">
      <dgm:prSet presAssocID="{5914AA93-5273-4A7B-9DED-C8A3C46C907B}" presName="Name19" presStyleLbl="parChTrans1D2" presStyleIdx="1" presStyleCnt="2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2" presStyleIdx="1" presStyleCnt="2"/>
      <dgm:spPr/>
    </dgm:pt>
    <dgm:pt modelId="{747BD389-E609-42C9-B999-B0DDAE6B4017}" type="pres">
      <dgm:prSet presAssocID="{DFC8DFAA-E17F-428E-ADC4-80A487EADCD7}" presName="hierChild3" presStyleCnt="0"/>
      <dgm:spPr/>
    </dgm:pt>
    <dgm:pt modelId="{461541D7-4305-4497-A1A5-2F41504BAE33}" type="pres">
      <dgm:prSet presAssocID="{6BE4DB19-8486-4C43-A730-88DD47DCAC6C}" presName="Name19" presStyleLbl="parChTrans1D3" presStyleIdx="3" presStyleCnt="6"/>
      <dgm:spPr/>
    </dgm:pt>
    <dgm:pt modelId="{8BD9E868-9175-4BC3-B3A0-E91F027EAEEA}" type="pres">
      <dgm:prSet presAssocID="{FC3B2A11-6BD8-453D-9028-8C10330BB7C4}" presName="Name21" presStyleCnt="0"/>
      <dgm:spPr/>
    </dgm:pt>
    <dgm:pt modelId="{49EE750E-14C1-4991-A266-40E7E2580680}" type="pres">
      <dgm:prSet presAssocID="{FC3B2A11-6BD8-453D-9028-8C10330BB7C4}" presName="level2Shape" presStyleLbl="node3" presStyleIdx="3" presStyleCnt="6"/>
      <dgm:spPr/>
    </dgm:pt>
    <dgm:pt modelId="{389272C5-FAE1-4A40-A052-4CAD67678103}" type="pres">
      <dgm:prSet presAssocID="{FC3B2A11-6BD8-453D-9028-8C10330BB7C4}" presName="hierChild3" presStyleCnt="0"/>
      <dgm:spPr/>
    </dgm:pt>
    <dgm:pt modelId="{2CB8B654-01F3-4784-B89B-6703C400C099}" type="pres">
      <dgm:prSet presAssocID="{0E71AF2F-CAE1-4C29-9CD7-67B1ABDAE186}" presName="Name19" presStyleLbl="parChTrans1D3" presStyleIdx="4" presStyleCnt="6"/>
      <dgm:spPr/>
    </dgm:pt>
    <dgm:pt modelId="{78BD8076-8390-48E1-A739-E0011830DFF6}" type="pres">
      <dgm:prSet presAssocID="{86505720-5142-437F-A531-0E58ECAF75BC}" presName="Name21" presStyleCnt="0"/>
      <dgm:spPr/>
    </dgm:pt>
    <dgm:pt modelId="{1F073C81-3ADA-4212-B901-1DFCDD36D4C1}" type="pres">
      <dgm:prSet presAssocID="{86505720-5142-437F-A531-0E58ECAF75BC}" presName="level2Shape" presStyleLbl="node3" presStyleIdx="4" presStyleCnt="6"/>
      <dgm:spPr/>
    </dgm:pt>
    <dgm:pt modelId="{7BB5FFC2-21E7-46BA-89FC-D53126CC8FF5}" type="pres">
      <dgm:prSet presAssocID="{86505720-5142-437F-A531-0E58ECAF75BC}" presName="hierChild3" presStyleCnt="0"/>
      <dgm:spPr/>
    </dgm:pt>
    <dgm:pt modelId="{78D1CDE0-5125-4A4A-97CB-A41CFFD1CB4B}" type="pres">
      <dgm:prSet presAssocID="{6DA8F7F9-D920-4B57-92D9-5EC141DCEBAD}" presName="Name19" presStyleLbl="parChTrans1D3" presStyleIdx="5" presStyleCnt="6"/>
      <dgm:spPr/>
    </dgm:pt>
    <dgm:pt modelId="{0D383143-C9CF-424F-A2A5-CEAC9E8BCCC8}" type="pres">
      <dgm:prSet presAssocID="{A55DC671-5077-460A-9FB4-B7148BB601AD}" presName="Name21" presStyleCnt="0"/>
      <dgm:spPr/>
    </dgm:pt>
    <dgm:pt modelId="{21319751-150A-47C3-9540-9DF642048554}" type="pres">
      <dgm:prSet presAssocID="{A55DC671-5077-460A-9FB4-B7148BB601AD}" presName="level2Shape" presStyleLbl="node3" presStyleIdx="5" presStyleCnt="6"/>
      <dgm:spPr/>
    </dgm:pt>
    <dgm:pt modelId="{4162E53E-335B-4ED7-898C-E3EB43A783F3}" type="pres">
      <dgm:prSet presAssocID="{A55DC671-5077-460A-9FB4-B7148BB601A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824C214-D199-4254-AED8-417013DC59A9}" type="presOf" srcId="{6BE4DB19-8486-4C43-A730-88DD47DCAC6C}" destId="{461541D7-4305-4497-A1A5-2F41504BAE33}" srcOrd="0" destOrd="0" presId="urn:microsoft.com/office/officeart/2005/8/layout/hierarchy6"/>
    <dgm:cxn modelId="{F8CCA017-4B24-49FE-97C0-380CE4BBAD2A}" type="presOf" srcId="{86505720-5142-437F-A531-0E58ECAF75BC}" destId="{1F073C81-3ADA-4212-B901-1DFCDD36D4C1}" srcOrd="0" destOrd="0" presId="urn:microsoft.com/office/officeart/2005/8/layout/hierarchy6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F74FEE2A-B437-478F-BE8F-A3085529E252}" srcId="{DFC8DFAA-E17F-428E-ADC4-80A487EADCD7}" destId="{86505720-5142-437F-A531-0E58ECAF75BC}" srcOrd="1" destOrd="0" parTransId="{0E71AF2F-CAE1-4C29-9CD7-67B1ABDAE186}" sibTransId="{FF9951D7-FE5F-43AF-B4C8-F889D7C87A64}"/>
    <dgm:cxn modelId="{0C8B763B-05AD-428D-942D-3944BF6C6AD2}" type="presOf" srcId="{365671FA-0643-4692-86A6-F3346A62C227}" destId="{192FA5E8-993A-4817-8479-D6E01DA17426}" srcOrd="0" destOrd="0" presId="urn:microsoft.com/office/officeart/2005/8/layout/hierarchy6"/>
    <dgm:cxn modelId="{0A81423F-5884-4F61-B2E8-288CF5C43DAC}" srcId="{DFC8DFAA-E17F-428E-ADC4-80A487EADCD7}" destId="{A55DC671-5077-460A-9FB4-B7148BB601AD}" srcOrd="2" destOrd="0" parTransId="{6DA8F7F9-D920-4B57-92D9-5EC141DCEBAD}" sibTransId="{12EC1865-C848-4840-B520-67C5E86F6CAC}"/>
    <dgm:cxn modelId="{15E2D443-AE27-45EA-AFCF-EBA573B3FC12}" type="presOf" srcId="{A55DC671-5077-460A-9FB4-B7148BB601AD}" destId="{21319751-150A-47C3-9540-9DF642048554}" srcOrd="0" destOrd="0" presId="urn:microsoft.com/office/officeart/2005/8/layout/hierarchy6"/>
    <dgm:cxn modelId="{1DB16868-9730-4D90-8E95-1F5F88050419}" type="presOf" srcId="{0E71AF2F-CAE1-4C29-9CD7-67B1ABDAE186}" destId="{2CB8B654-01F3-4784-B89B-6703C400C099}" srcOrd="0" destOrd="0" presId="urn:microsoft.com/office/officeart/2005/8/layout/hierarchy6"/>
    <dgm:cxn modelId="{9B2B8A4A-5D1E-4C8E-B9A8-5A8C3C478B18}" srcId="{A27C240B-AEB7-4928-8658-26D49E9CD2AE}" destId="{71F81758-34B0-486D-9236-DA9C7E8EA75C}" srcOrd="0" destOrd="0" parTransId="{5351DE52-86FC-49BD-AF3B-3459788FACD1}" sibTransId="{4AB6DEC8-2B5C-47DD-9836-FD07A11D9B4C}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279ABE50-E04C-471C-87A4-A89CD4C4F6AA}" type="presOf" srcId="{27E3FA08-3C16-4339-A4A2-B1A09BA815AC}" destId="{9FB79C18-1641-4210-9B14-D4AFDEAD95AA}" srcOrd="0" destOrd="0" presId="urn:microsoft.com/office/officeart/2005/8/layout/hierarchy6"/>
    <dgm:cxn modelId="{7128A651-C406-4885-B0EE-E6F09C651E6D}" type="presOf" srcId="{5351DE52-86FC-49BD-AF3B-3459788FACD1}" destId="{60BB4CAE-C292-49FD-8FF2-46DE097ABBEE}" srcOrd="0" destOrd="0" presId="urn:microsoft.com/office/officeart/2005/8/layout/hierarchy6"/>
    <dgm:cxn modelId="{61550373-9960-4159-BC00-5F05EE3B4E3C}" type="presOf" srcId="{5914AA93-5273-4A7B-9DED-C8A3C46C907B}" destId="{E56BEC92-09A9-4170-B2C1-1E5EA2008F96}" srcOrd="0" destOrd="0" presId="urn:microsoft.com/office/officeart/2005/8/layout/hierarchy6"/>
    <dgm:cxn modelId="{9AC23685-1940-4A48-87DB-053F143BDB08}" srcId="{DFC8DFAA-E17F-428E-ADC4-80A487EADCD7}" destId="{FC3B2A11-6BD8-453D-9028-8C10330BB7C4}" srcOrd="0" destOrd="0" parTransId="{6BE4DB19-8486-4C43-A730-88DD47DCAC6C}" sibTransId="{BC72FCB6-D088-4602-9155-6A081022E9DF}"/>
    <dgm:cxn modelId="{56C41F8A-36EE-49DD-B164-6A0BB48E9C2D}" srcId="{A27C240B-AEB7-4928-8658-26D49E9CD2AE}" destId="{374BF327-AF77-4E6D-A39E-4A8213939B0B}" srcOrd="1" destOrd="0" parTransId="{E326D892-033B-48A7-BF36-2B8817575509}" sibTransId="{104AB8A3-ECFF-4DF5-9946-4B6894F28DB1}"/>
    <dgm:cxn modelId="{028B3B9D-D074-4CFA-866B-49CEA81B988C}" type="presOf" srcId="{A27C240B-AEB7-4928-8658-26D49E9CD2AE}" destId="{AFDD6AAD-A3DF-4F6E-AE7A-1C5016873C8A}" srcOrd="0" destOrd="0" presId="urn:microsoft.com/office/officeart/2005/8/layout/hierarchy6"/>
    <dgm:cxn modelId="{0165F3AB-1874-4FA9-9E46-2FC036972302}" type="presOf" srcId="{E326D892-033B-48A7-BF36-2B8817575509}" destId="{C889FFD4-203A-4BD7-A456-E90D6479148C}" srcOrd="0" destOrd="0" presId="urn:microsoft.com/office/officeart/2005/8/layout/hierarchy6"/>
    <dgm:cxn modelId="{58AE67B4-1AD7-4DD8-9C9D-87E0FF702DF2}" type="presOf" srcId="{8DE88EBA-A746-4C94-90AF-4017CBB518E5}" destId="{E491CB33-8903-4BC3-92BB-E74904FCDA40}" srcOrd="0" destOrd="0" presId="urn:microsoft.com/office/officeart/2005/8/layout/hierarchy6"/>
    <dgm:cxn modelId="{3044C8BB-5AEF-4DB5-A6C6-BC298B18FE4E}" type="presOf" srcId="{DFC8DFAA-E17F-428E-ADC4-80A487EADCD7}" destId="{B1EF3B4B-B9CB-4EA9-AF58-2E2901DA0B77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41EA8DC7-258E-4370-8557-09FB4A75F21F}" type="presOf" srcId="{374BF327-AF77-4E6D-A39E-4A8213939B0B}" destId="{E77352ED-E09B-4610-BD24-4A6D27434036}" srcOrd="0" destOrd="0" presId="urn:microsoft.com/office/officeart/2005/8/layout/hierarchy6"/>
    <dgm:cxn modelId="{1BAF66C8-9C64-42BB-9C8B-4578DD8BCFB5}" type="presOf" srcId="{FC3B2A11-6BD8-453D-9028-8C10330BB7C4}" destId="{49EE750E-14C1-4991-A266-40E7E2580680}" srcOrd="0" destOrd="0" presId="urn:microsoft.com/office/officeart/2005/8/layout/hierarchy6"/>
    <dgm:cxn modelId="{BFE831D6-FFAB-4C90-A07D-3A39D5923703}" srcId="{A27C240B-AEB7-4928-8658-26D49E9CD2AE}" destId="{365671FA-0643-4692-86A6-F3346A62C227}" srcOrd="2" destOrd="0" parTransId="{8DE88EBA-A746-4C94-90AF-4017CBB518E5}" sibTransId="{F3B508DF-9878-4DAD-90FA-72DC5035B365}"/>
    <dgm:cxn modelId="{278E00DA-8913-402D-99C1-335A9415EF81}" type="presOf" srcId="{EBA8B7DB-6598-4380-B1E1-363E74D81801}" destId="{F9419CB7-85B8-4E72-94EB-016A77C88273}" srcOrd="0" destOrd="0" presId="urn:microsoft.com/office/officeart/2005/8/layout/hierarchy6"/>
    <dgm:cxn modelId="{791DA9E4-73EA-45EC-B429-E02D8B564AA7}" type="presOf" srcId="{6DA8F7F9-D920-4B57-92D9-5EC141DCEBAD}" destId="{78D1CDE0-5125-4A4A-97CB-A41CFFD1CB4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314E9EF9-0683-48D8-AB90-0FF76D8D23B0}" type="presOf" srcId="{71F81758-34B0-486D-9236-DA9C7E8EA75C}" destId="{0D5D28CF-8178-4247-B1A1-A442D4868DDC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9ED8C787-1D9A-42D2-850E-16AB58243655}" type="presParOf" srcId="{9946BB4B-0D0D-4192-B468-E6FAAB5AE8F3}" destId="{AE809E65-A6BB-439B-A827-CEC2B8392997}" srcOrd="0" destOrd="0" presId="urn:microsoft.com/office/officeart/2005/8/layout/hierarchy6"/>
    <dgm:cxn modelId="{0450A9B6-87B1-47BD-8E1E-3D95B1D590A9}" type="presParOf" srcId="{AE809E65-A6BB-439B-A827-CEC2B8392997}" destId="{F9419CB7-85B8-4E72-94EB-016A77C88273}" srcOrd="0" destOrd="0" presId="urn:microsoft.com/office/officeart/2005/8/layout/hierarchy6"/>
    <dgm:cxn modelId="{30F4AE75-E173-4246-864B-1D05ADB9E14A}" type="presParOf" srcId="{AE809E65-A6BB-439B-A827-CEC2B8392997}" destId="{B1E86E59-C3EE-4741-88B4-F8A4ECF2CC1E}" srcOrd="1" destOrd="0" presId="urn:microsoft.com/office/officeart/2005/8/layout/hierarchy6"/>
    <dgm:cxn modelId="{43183111-3617-4558-B547-D6635D69206F}" type="presParOf" srcId="{B1E86E59-C3EE-4741-88B4-F8A4ECF2CC1E}" destId="{9FB79C18-1641-4210-9B14-D4AFDEAD95AA}" srcOrd="0" destOrd="0" presId="urn:microsoft.com/office/officeart/2005/8/layout/hierarchy6"/>
    <dgm:cxn modelId="{29F55709-261D-4D1C-8593-D18C1C0F0335}" type="presParOf" srcId="{B1E86E59-C3EE-4741-88B4-F8A4ECF2CC1E}" destId="{75026DCC-B88C-4D8D-9813-3F542B5A3C9E}" srcOrd="1" destOrd="0" presId="urn:microsoft.com/office/officeart/2005/8/layout/hierarchy6"/>
    <dgm:cxn modelId="{DD2B6365-BF8A-4253-9F9A-ED34A8FFA9BD}" type="presParOf" srcId="{75026DCC-B88C-4D8D-9813-3F542B5A3C9E}" destId="{AFDD6AAD-A3DF-4F6E-AE7A-1C5016873C8A}" srcOrd="0" destOrd="0" presId="urn:microsoft.com/office/officeart/2005/8/layout/hierarchy6"/>
    <dgm:cxn modelId="{5F4B3179-80A5-4EB4-B594-7C4034FC626C}" type="presParOf" srcId="{75026DCC-B88C-4D8D-9813-3F542B5A3C9E}" destId="{628CD63A-DB82-4DF6-8B91-A92F90C117AA}" srcOrd="1" destOrd="0" presId="urn:microsoft.com/office/officeart/2005/8/layout/hierarchy6"/>
    <dgm:cxn modelId="{74A0900E-377E-42A6-9BAF-0704FECF34A8}" type="presParOf" srcId="{628CD63A-DB82-4DF6-8B91-A92F90C117AA}" destId="{60BB4CAE-C292-49FD-8FF2-46DE097ABBEE}" srcOrd="0" destOrd="0" presId="urn:microsoft.com/office/officeart/2005/8/layout/hierarchy6"/>
    <dgm:cxn modelId="{9899DB3F-D6B3-4140-85EA-4F7CC341DB1B}" type="presParOf" srcId="{628CD63A-DB82-4DF6-8B91-A92F90C117AA}" destId="{474C81D2-8076-4131-8BB7-B5DA4EBC1755}" srcOrd="1" destOrd="0" presId="urn:microsoft.com/office/officeart/2005/8/layout/hierarchy6"/>
    <dgm:cxn modelId="{D174ECBE-A29F-419F-88A7-633760AC715C}" type="presParOf" srcId="{474C81D2-8076-4131-8BB7-B5DA4EBC1755}" destId="{0D5D28CF-8178-4247-B1A1-A442D4868DDC}" srcOrd="0" destOrd="0" presId="urn:microsoft.com/office/officeart/2005/8/layout/hierarchy6"/>
    <dgm:cxn modelId="{2132EC37-E6EF-4411-9101-2527C009184E}" type="presParOf" srcId="{474C81D2-8076-4131-8BB7-B5DA4EBC1755}" destId="{3C63CFDE-CBAE-4597-81D8-ABCAB38E2316}" srcOrd="1" destOrd="0" presId="urn:microsoft.com/office/officeart/2005/8/layout/hierarchy6"/>
    <dgm:cxn modelId="{E457109D-6292-461E-BDA3-009DCD88A212}" type="presParOf" srcId="{628CD63A-DB82-4DF6-8B91-A92F90C117AA}" destId="{C889FFD4-203A-4BD7-A456-E90D6479148C}" srcOrd="2" destOrd="0" presId="urn:microsoft.com/office/officeart/2005/8/layout/hierarchy6"/>
    <dgm:cxn modelId="{ADCDC2EA-02FE-4441-A3CD-E6952C909501}" type="presParOf" srcId="{628CD63A-DB82-4DF6-8B91-A92F90C117AA}" destId="{C2EED5AB-01C3-4C5B-B50E-73F05E7CF2B9}" srcOrd="3" destOrd="0" presId="urn:microsoft.com/office/officeart/2005/8/layout/hierarchy6"/>
    <dgm:cxn modelId="{A7964025-C413-4250-BD92-145ED3385EE3}" type="presParOf" srcId="{C2EED5AB-01C3-4C5B-B50E-73F05E7CF2B9}" destId="{E77352ED-E09B-4610-BD24-4A6D27434036}" srcOrd="0" destOrd="0" presId="urn:microsoft.com/office/officeart/2005/8/layout/hierarchy6"/>
    <dgm:cxn modelId="{FD9C1C37-DECE-47A1-9479-455E6F21EE6A}" type="presParOf" srcId="{C2EED5AB-01C3-4C5B-B50E-73F05E7CF2B9}" destId="{516D5DEC-E889-4037-AB21-E0DD2F476753}" srcOrd="1" destOrd="0" presId="urn:microsoft.com/office/officeart/2005/8/layout/hierarchy6"/>
    <dgm:cxn modelId="{4F830B1A-F4EB-4391-A362-2A2451AE7F11}" type="presParOf" srcId="{628CD63A-DB82-4DF6-8B91-A92F90C117AA}" destId="{E491CB33-8903-4BC3-92BB-E74904FCDA40}" srcOrd="4" destOrd="0" presId="urn:microsoft.com/office/officeart/2005/8/layout/hierarchy6"/>
    <dgm:cxn modelId="{398D1744-A906-4B62-9233-65DE1EF3FC43}" type="presParOf" srcId="{628CD63A-DB82-4DF6-8B91-A92F90C117AA}" destId="{72DED4A4-9B96-4CED-8F46-8D95712323A5}" srcOrd="5" destOrd="0" presId="urn:microsoft.com/office/officeart/2005/8/layout/hierarchy6"/>
    <dgm:cxn modelId="{B3F7AA23-FFE0-4FE5-BE99-9D1E84D50AE7}" type="presParOf" srcId="{72DED4A4-9B96-4CED-8F46-8D95712323A5}" destId="{192FA5E8-993A-4817-8479-D6E01DA17426}" srcOrd="0" destOrd="0" presId="urn:microsoft.com/office/officeart/2005/8/layout/hierarchy6"/>
    <dgm:cxn modelId="{0E817121-CCDE-46CC-AC6E-2C6375B4F707}" type="presParOf" srcId="{72DED4A4-9B96-4CED-8F46-8D95712323A5}" destId="{3A32DD9C-AACB-4AFC-800D-403EBCAA8729}" srcOrd="1" destOrd="0" presId="urn:microsoft.com/office/officeart/2005/8/layout/hierarchy6"/>
    <dgm:cxn modelId="{20D358AF-6067-403B-A9AA-F5547BC3AC25}" type="presParOf" srcId="{B1E86E59-C3EE-4741-88B4-F8A4ECF2CC1E}" destId="{E56BEC92-09A9-4170-B2C1-1E5EA2008F96}" srcOrd="2" destOrd="0" presId="urn:microsoft.com/office/officeart/2005/8/layout/hierarchy6"/>
    <dgm:cxn modelId="{8113FA34-872C-43DF-BD7A-27A4BE90274E}" type="presParOf" srcId="{B1E86E59-C3EE-4741-88B4-F8A4ECF2CC1E}" destId="{E674541C-E6D5-4927-95FD-BA0869C5F977}" srcOrd="3" destOrd="0" presId="urn:microsoft.com/office/officeart/2005/8/layout/hierarchy6"/>
    <dgm:cxn modelId="{1A0671FF-9B1B-49DF-A1C1-609C105A2969}" type="presParOf" srcId="{E674541C-E6D5-4927-95FD-BA0869C5F977}" destId="{B1EF3B4B-B9CB-4EA9-AF58-2E2901DA0B77}" srcOrd="0" destOrd="0" presId="urn:microsoft.com/office/officeart/2005/8/layout/hierarchy6"/>
    <dgm:cxn modelId="{4CF04653-FAB4-4772-AE64-00385C203178}" type="presParOf" srcId="{E674541C-E6D5-4927-95FD-BA0869C5F977}" destId="{747BD389-E609-42C9-B999-B0DDAE6B4017}" srcOrd="1" destOrd="0" presId="urn:microsoft.com/office/officeart/2005/8/layout/hierarchy6"/>
    <dgm:cxn modelId="{D2BA9C00-32DA-446F-A37B-8738B2328C04}" type="presParOf" srcId="{747BD389-E609-42C9-B999-B0DDAE6B4017}" destId="{461541D7-4305-4497-A1A5-2F41504BAE33}" srcOrd="0" destOrd="0" presId="urn:microsoft.com/office/officeart/2005/8/layout/hierarchy6"/>
    <dgm:cxn modelId="{B579DCBC-4FF5-453D-B439-3E06599E4718}" type="presParOf" srcId="{747BD389-E609-42C9-B999-B0DDAE6B4017}" destId="{8BD9E868-9175-4BC3-B3A0-E91F027EAEEA}" srcOrd="1" destOrd="0" presId="urn:microsoft.com/office/officeart/2005/8/layout/hierarchy6"/>
    <dgm:cxn modelId="{2B0CC128-9625-4E7A-9247-BB999D9D1DBD}" type="presParOf" srcId="{8BD9E868-9175-4BC3-B3A0-E91F027EAEEA}" destId="{49EE750E-14C1-4991-A266-40E7E2580680}" srcOrd="0" destOrd="0" presId="urn:microsoft.com/office/officeart/2005/8/layout/hierarchy6"/>
    <dgm:cxn modelId="{D43888B7-CE4C-4566-B0F5-00B8BA77D7C9}" type="presParOf" srcId="{8BD9E868-9175-4BC3-B3A0-E91F027EAEEA}" destId="{389272C5-FAE1-4A40-A052-4CAD67678103}" srcOrd="1" destOrd="0" presId="urn:microsoft.com/office/officeart/2005/8/layout/hierarchy6"/>
    <dgm:cxn modelId="{C88F04DB-56A1-49F9-96B9-6DBCD7F86E7B}" type="presParOf" srcId="{747BD389-E609-42C9-B999-B0DDAE6B4017}" destId="{2CB8B654-01F3-4784-B89B-6703C400C099}" srcOrd="2" destOrd="0" presId="urn:microsoft.com/office/officeart/2005/8/layout/hierarchy6"/>
    <dgm:cxn modelId="{88BE6ACC-459E-4814-9025-7E4E516FCE97}" type="presParOf" srcId="{747BD389-E609-42C9-B999-B0DDAE6B4017}" destId="{78BD8076-8390-48E1-A739-E0011830DFF6}" srcOrd="3" destOrd="0" presId="urn:microsoft.com/office/officeart/2005/8/layout/hierarchy6"/>
    <dgm:cxn modelId="{4BB9E3AC-58E4-4D13-8793-2C8A0FECC5A2}" type="presParOf" srcId="{78BD8076-8390-48E1-A739-E0011830DFF6}" destId="{1F073C81-3ADA-4212-B901-1DFCDD36D4C1}" srcOrd="0" destOrd="0" presId="urn:microsoft.com/office/officeart/2005/8/layout/hierarchy6"/>
    <dgm:cxn modelId="{D4CEFC0C-0EB3-4FAB-BC15-3FCB0826E64D}" type="presParOf" srcId="{78BD8076-8390-48E1-A739-E0011830DFF6}" destId="{7BB5FFC2-21E7-46BA-89FC-D53126CC8FF5}" srcOrd="1" destOrd="0" presId="urn:microsoft.com/office/officeart/2005/8/layout/hierarchy6"/>
    <dgm:cxn modelId="{7E9E5DEE-98C6-4DB4-BFFC-355F31B08070}" type="presParOf" srcId="{747BD389-E609-42C9-B999-B0DDAE6B4017}" destId="{78D1CDE0-5125-4A4A-97CB-A41CFFD1CB4B}" srcOrd="4" destOrd="0" presId="urn:microsoft.com/office/officeart/2005/8/layout/hierarchy6"/>
    <dgm:cxn modelId="{614DD2D2-A8B3-4F04-86F7-ACA9D626AA5F}" type="presParOf" srcId="{747BD389-E609-42C9-B999-B0DDAE6B4017}" destId="{0D383143-C9CF-424F-A2A5-CEAC9E8BCCC8}" srcOrd="5" destOrd="0" presId="urn:microsoft.com/office/officeart/2005/8/layout/hierarchy6"/>
    <dgm:cxn modelId="{931EF817-0EFA-4EDF-897D-0527509578A0}" type="presParOf" srcId="{0D383143-C9CF-424F-A2A5-CEAC9E8BCCC8}" destId="{21319751-150A-47C3-9540-9DF642048554}" srcOrd="0" destOrd="0" presId="urn:microsoft.com/office/officeart/2005/8/layout/hierarchy6"/>
    <dgm:cxn modelId="{ADDB2BCA-C6F8-4B78-B368-124F66B56471}" type="presParOf" srcId="{0D383143-C9CF-424F-A2A5-CEAC9E8BCCC8}" destId="{4162E53E-335B-4ED7-898C-E3EB43A783F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94124" y="1688"/>
          <a:ext cx="6564106" cy="167761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43260" y="50824"/>
        <a:ext cx="6465834" cy="1579344"/>
      </dsp:txXfrm>
    </dsp:sp>
    <dsp:sp modelId="{33643D00-C75E-4DF5-A0F0-DFA21355EB8A}">
      <dsp:nvSpPr>
        <dsp:cNvPr id="0" name=""/>
        <dsp:cNvSpPr/>
      </dsp:nvSpPr>
      <dsp:spPr>
        <a:xfrm>
          <a:off x="2007075" y="1679305"/>
          <a:ext cx="2969102" cy="556580"/>
        </a:xfrm>
        <a:custGeom>
          <a:avLst/>
          <a:gdLst/>
          <a:ahLst/>
          <a:cxnLst/>
          <a:rect l="0" t="0" r="0" b="0"/>
          <a:pathLst>
            <a:path>
              <a:moveTo>
                <a:pt x="2969102" y="0"/>
              </a:moveTo>
              <a:lnTo>
                <a:pt x="2969102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63487" y="2235885"/>
          <a:ext cx="2087176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04241" y="2276639"/>
        <a:ext cx="2005668" cy="1309942"/>
      </dsp:txXfrm>
    </dsp:sp>
    <dsp:sp modelId="{67357A81-5F47-46C8-8791-23DB6B665016}">
      <dsp:nvSpPr>
        <dsp:cNvPr id="0" name=""/>
        <dsp:cNvSpPr/>
      </dsp:nvSpPr>
      <dsp:spPr>
        <a:xfrm>
          <a:off x="4720404" y="1679305"/>
          <a:ext cx="255773" cy="556580"/>
        </a:xfrm>
        <a:custGeom>
          <a:avLst/>
          <a:gdLst/>
          <a:ahLst/>
          <a:cxnLst/>
          <a:rect l="0" t="0" r="0" b="0"/>
          <a:pathLst>
            <a:path>
              <a:moveTo>
                <a:pt x="255773" y="0"/>
              </a:moveTo>
              <a:lnTo>
                <a:pt x="255773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76816" y="2235885"/>
          <a:ext cx="2087176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17570" y="2276639"/>
        <a:ext cx="2005668" cy="1309942"/>
      </dsp:txXfrm>
    </dsp:sp>
    <dsp:sp modelId="{F7436063-BF3D-4400-ABDF-46A0C91AC2E1}">
      <dsp:nvSpPr>
        <dsp:cNvPr id="0" name=""/>
        <dsp:cNvSpPr/>
      </dsp:nvSpPr>
      <dsp:spPr>
        <a:xfrm>
          <a:off x="4976178" y="1679305"/>
          <a:ext cx="2713329" cy="556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290"/>
              </a:lnTo>
              <a:lnTo>
                <a:pt x="2713329" y="278290"/>
              </a:lnTo>
              <a:lnTo>
                <a:pt x="2713329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90145" y="2235885"/>
          <a:ext cx="2598722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30899" y="2276639"/>
        <a:ext cx="2517214" cy="13099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8275" y="667"/>
          <a:ext cx="6655805" cy="17010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8097" y="50489"/>
        <a:ext cx="6556161" cy="1601408"/>
      </dsp:txXfrm>
    </dsp:sp>
    <dsp:sp modelId="{33643D00-C75E-4DF5-A0F0-DFA21355EB8A}">
      <dsp:nvSpPr>
        <dsp:cNvPr id="0" name=""/>
        <dsp:cNvSpPr/>
      </dsp:nvSpPr>
      <dsp:spPr>
        <a:xfrm>
          <a:off x="1965598" y="1701720"/>
          <a:ext cx="3010579" cy="564355"/>
        </a:xfrm>
        <a:custGeom>
          <a:avLst/>
          <a:gdLst/>
          <a:ahLst/>
          <a:cxnLst/>
          <a:rect l="0" t="0" r="0" b="0"/>
          <a:pathLst>
            <a:path>
              <a:moveTo>
                <a:pt x="3010579" y="0"/>
              </a:moveTo>
              <a:lnTo>
                <a:pt x="3010579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07431" y="2266076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48755" y="2307400"/>
        <a:ext cx="2033685" cy="1328241"/>
      </dsp:txXfrm>
    </dsp:sp>
    <dsp:sp modelId="{67357A81-5F47-46C8-8791-23DB6B665016}">
      <dsp:nvSpPr>
        <dsp:cNvPr id="0" name=""/>
        <dsp:cNvSpPr/>
      </dsp:nvSpPr>
      <dsp:spPr>
        <a:xfrm>
          <a:off x="4716831" y="1701720"/>
          <a:ext cx="259346" cy="564355"/>
        </a:xfrm>
        <a:custGeom>
          <a:avLst/>
          <a:gdLst/>
          <a:ahLst/>
          <a:cxnLst/>
          <a:rect l="0" t="0" r="0" b="0"/>
          <a:pathLst>
            <a:path>
              <a:moveTo>
                <a:pt x="259346" y="0"/>
              </a:moveTo>
              <a:lnTo>
                <a:pt x="259346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8665" y="2266076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9989" y="2307400"/>
        <a:ext cx="2033685" cy="1328241"/>
      </dsp:txXfrm>
    </dsp:sp>
    <dsp:sp modelId="{F7436063-BF3D-4400-ABDF-46A0C91AC2E1}">
      <dsp:nvSpPr>
        <dsp:cNvPr id="0" name=""/>
        <dsp:cNvSpPr/>
      </dsp:nvSpPr>
      <dsp:spPr>
        <a:xfrm>
          <a:off x="4976178" y="1701720"/>
          <a:ext cx="2751233" cy="564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77"/>
              </a:lnTo>
              <a:lnTo>
                <a:pt x="2751233" y="282177"/>
              </a:lnTo>
              <a:lnTo>
                <a:pt x="2751233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9898" y="2266076"/>
          <a:ext cx="2635025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1222" y="2307400"/>
        <a:ext cx="2552377" cy="13282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57995" y="2319076"/>
        <a:ext cx="2564100" cy="13343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DF1011-EEFB-4E1E-B68E-DAEFD5972525}">
      <dsp:nvSpPr>
        <dsp:cNvPr id="0" name=""/>
        <dsp:cNvSpPr/>
      </dsp:nvSpPr>
      <dsp:spPr>
        <a:xfrm>
          <a:off x="3688397" y="1133"/>
          <a:ext cx="2575560" cy="17170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8687" y="51423"/>
        <a:ext cx="2474980" cy="1616460"/>
      </dsp:txXfrm>
    </dsp:sp>
    <dsp:sp modelId="{9FB79C18-1641-4210-9B14-D4AFDEAD95AA}">
      <dsp:nvSpPr>
        <dsp:cNvPr id="0" name=""/>
        <dsp:cNvSpPr/>
      </dsp:nvSpPr>
      <dsp:spPr>
        <a:xfrm>
          <a:off x="1627948" y="1718173"/>
          <a:ext cx="3348229" cy="686816"/>
        </a:xfrm>
        <a:custGeom>
          <a:avLst/>
          <a:gdLst/>
          <a:ahLst/>
          <a:cxnLst/>
          <a:rect l="0" t="0" r="0" b="0"/>
          <a:pathLst>
            <a:path>
              <a:moveTo>
                <a:pt x="3348229" y="0"/>
              </a:moveTo>
              <a:lnTo>
                <a:pt x="3348229" y="343408"/>
              </a:lnTo>
              <a:lnTo>
                <a:pt x="0" y="343408"/>
              </a:lnTo>
              <a:lnTo>
                <a:pt x="0" y="6868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340168" y="2404990"/>
          <a:ext cx="2575560" cy="17170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390458" y="2455280"/>
        <a:ext cx="2474980" cy="1616460"/>
      </dsp:txXfrm>
    </dsp:sp>
    <dsp:sp modelId="{E56BEC92-09A9-4170-B2C1-1E5EA2008F96}">
      <dsp:nvSpPr>
        <dsp:cNvPr id="0" name=""/>
        <dsp:cNvSpPr/>
      </dsp:nvSpPr>
      <dsp:spPr>
        <a:xfrm>
          <a:off x="4930458" y="1718173"/>
          <a:ext cx="91440" cy="6868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868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688397" y="2404990"/>
          <a:ext cx="2575560" cy="17170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738687" y="2455280"/>
        <a:ext cx="2474980" cy="1616460"/>
      </dsp:txXfrm>
    </dsp:sp>
    <dsp:sp modelId="{5C364237-61E7-41AC-9D80-6DD8850F74C2}">
      <dsp:nvSpPr>
        <dsp:cNvPr id="0" name=""/>
        <dsp:cNvSpPr/>
      </dsp:nvSpPr>
      <dsp:spPr>
        <a:xfrm>
          <a:off x="4976178" y="1718173"/>
          <a:ext cx="3348229" cy="6868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408"/>
              </a:lnTo>
              <a:lnTo>
                <a:pt x="3348229" y="343408"/>
              </a:lnTo>
              <a:lnTo>
                <a:pt x="3348229" y="6868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7036626" y="2404990"/>
          <a:ext cx="2575560" cy="17170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7086916" y="2455280"/>
        <a:ext cx="2474980" cy="16164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419CB7-85B8-4E72-94EB-016A77C88273}">
      <dsp:nvSpPr>
        <dsp:cNvPr id="0" name=""/>
        <dsp:cNvSpPr/>
      </dsp:nvSpPr>
      <dsp:spPr>
        <a:xfrm>
          <a:off x="4312849" y="381150"/>
          <a:ext cx="1326656" cy="8844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338753" y="407054"/>
        <a:ext cx="1274848" cy="832629"/>
      </dsp:txXfrm>
    </dsp:sp>
    <dsp:sp modelId="{9FB79C18-1641-4210-9B14-D4AFDEAD95AA}">
      <dsp:nvSpPr>
        <dsp:cNvPr id="0" name=""/>
        <dsp:cNvSpPr/>
      </dsp:nvSpPr>
      <dsp:spPr>
        <a:xfrm>
          <a:off x="1526870" y="1265587"/>
          <a:ext cx="3449307" cy="353775"/>
        </a:xfrm>
        <a:custGeom>
          <a:avLst/>
          <a:gdLst/>
          <a:ahLst/>
          <a:cxnLst/>
          <a:rect l="0" t="0" r="0" b="0"/>
          <a:pathLst>
            <a:path>
              <a:moveTo>
                <a:pt x="3449307" y="0"/>
              </a:moveTo>
              <a:lnTo>
                <a:pt x="3449307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863541" y="1619363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889445" y="1645267"/>
        <a:ext cx="1274848" cy="832629"/>
      </dsp:txXfrm>
    </dsp:sp>
    <dsp:sp modelId="{1FDA7647-AE0A-4D2E-9ED1-211F38ACA4AA}">
      <dsp:nvSpPr>
        <dsp:cNvPr id="0" name=""/>
        <dsp:cNvSpPr/>
      </dsp:nvSpPr>
      <dsp:spPr>
        <a:xfrm>
          <a:off x="664543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20FBC6-468E-4E2E-A0D3-370E96FFACEB}">
      <dsp:nvSpPr>
        <dsp:cNvPr id="0" name=""/>
        <dsp:cNvSpPr/>
      </dsp:nvSpPr>
      <dsp:spPr>
        <a:xfrm>
          <a:off x="1214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Simple</a:t>
          </a:r>
        </a:p>
      </dsp:txBody>
      <dsp:txXfrm>
        <a:off x="27118" y="2883480"/>
        <a:ext cx="1274848" cy="832629"/>
      </dsp:txXfrm>
    </dsp:sp>
    <dsp:sp modelId="{A388C48C-C9B2-47C8-9A25-04D0D131D098}">
      <dsp:nvSpPr>
        <dsp:cNvPr id="0" name=""/>
        <dsp:cNvSpPr/>
      </dsp:nvSpPr>
      <dsp:spPr>
        <a:xfrm>
          <a:off x="1526870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2F7B9-2004-434B-8016-81E0923119A5}">
      <dsp:nvSpPr>
        <dsp:cNvPr id="0" name=""/>
        <dsp:cNvSpPr/>
      </dsp:nvSpPr>
      <dsp:spPr>
        <a:xfrm>
          <a:off x="1725868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Progressive</a:t>
          </a:r>
        </a:p>
      </dsp:txBody>
      <dsp:txXfrm>
        <a:off x="1751772" y="2883480"/>
        <a:ext cx="1274848" cy="832629"/>
      </dsp:txXfrm>
    </dsp:sp>
    <dsp:sp modelId="{E56BEC92-09A9-4170-B2C1-1E5EA2008F96}">
      <dsp:nvSpPr>
        <dsp:cNvPr id="0" name=""/>
        <dsp:cNvSpPr/>
      </dsp:nvSpPr>
      <dsp:spPr>
        <a:xfrm>
          <a:off x="4930458" y="1265587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312849" y="1619363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338753" y="1645267"/>
        <a:ext cx="1274848" cy="832629"/>
      </dsp:txXfrm>
    </dsp:sp>
    <dsp:sp modelId="{EA187B4B-EC74-4D4A-BC6E-4EA8D063C15C}">
      <dsp:nvSpPr>
        <dsp:cNvPr id="0" name=""/>
        <dsp:cNvSpPr/>
      </dsp:nvSpPr>
      <dsp:spPr>
        <a:xfrm>
          <a:off x="4113851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40738D-877A-46BC-A4B4-F23A4C23F788}">
      <dsp:nvSpPr>
        <dsp:cNvPr id="0" name=""/>
        <dsp:cNvSpPr/>
      </dsp:nvSpPr>
      <dsp:spPr>
        <a:xfrm>
          <a:off x="3450522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Simple</a:t>
          </a:r>
        </a:p>
      </dsp:txBody>
      <dsp:txXfrm>
        <a:off x="3476426" y="2883480"/>
        <a:ext cx="1274848" cy="832629"/>
      </dsp:txXfrm>
    </dsp:sp>
    <dsp:sp modelId="{4AF12825-3F84-4339-8E92-724D53B56AB2}">
      <dsp:nvSpPr>
        <dsp:cNvPr id="0" name=""/>
        <dsp:cNvSpPr/>
      </dsp:nvSpPr>
      <dsp:spPr>
        <a:xfrm>
          <a:off x="4976178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B2F87-7BA6-4A9F-B58D-0AD6AF16DFD4}">
      <dsp:nvSpPr>
        <dsp:cNvPr id="0" name=""/>
        <dsp:cNvSpPr/>
      </dsp:nvSpPr>
      <dsp:spPr>
        <a:xfrm>
          <a:off x="5175176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Progressive</a:t>
          </a:r>
        </a:p>
      </dsp:txBody>
      <dsp:txXfrm>
        <a:off x="5201080" y="2883480"/>
        <a:ext cx="1274848" cy="832629"/>
      </dsp:txXfrm>
    </dsp:sp>
    <dsp:sp modelId="{9BB5AEB7-3574-41A6-9F1D-FB818CB33822}">
      <dsp:nvSpPr>
        <dsp:cNvPr id="0" name=""/>
        <dsp:cNvSpPr/>
      </dsp:nvSpPr>
      <dsp:spPr>
        <a:xfrm>
          <a:off x="4976178" y="1265587"/>
          <a:ext cx="3449307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3449307" y="176887"/>
              </a:lnTo>
              <a:lnTo>
                <a:pt x="3449307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7FB2E5-B0D7-469F-A75C-56C0800FCC4E}">
      <dsp:nvSpPr>
        <dsp:cNvPr id="0" name=""/>
        <dsp:cNvSpPr/>
      </dsp:nvSpPr>
      <dsp:spPr>
        <a:xfrm>
          <a:off x="7762157" y="1619363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7788061" y="1645267"/>
        <a:ext cx="1274848" cy="832629"/>
      </dsp:txXfrm>
    </dsp:sp>
    <dsp:sp modelId="{386C1A50-2485-49B8-9DC9-6C2B04367949}">
      <dsp:nvSpPr>
        <dsp:cNvPr id="0" name=""/>
        <dsp:cNvSpPr/>
      </dsp:nvSpPr>
      <dsp:spPr>
        <a:xfrm>
          <a:off x="7563158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F7E0F9-4A16-4142-9D83-FCF42502206A}">
      <dsp:nvSpPr>
        <dsp:cNvPr id="0" name=""/>
        <dsp:cNvSpPr/>
      </dsp:nvSpPr>
      <dsp:spPr>
        <a:xfrm>
          <a:off x="6899830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Simple</a:t>
          </a:r>
        </a:p>
      </dsp:txBody>
      <dsp:txXfrm>
        <a:off x="6925734" y="2883480"/>
        <a:ext cx="1274848" cy="832629"/>
      </dsp:txXfrm>
    </dsp:sp>
    <dsp:sp modelId="{71C76A25-9BB5-4AA7-9FAA-3A1EF9DC4DD6}">
      <dsp:nvSpPr>
        <dsp:cNvPr id="0" name=""/>
        <dsp:cNvSpPr/>
      </dsp:nvSpPr>
      <dsp:spPr>
        <a:xfrm>
          <a:off x="8425485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B20FE7-08F2-49D3-B48E-A7B3599392A1}">
      <dsp:nvSpPr>
        <dsp:cNvPr id="0" name=""/>
        <dsp:cNvSpPr/>
      </dsp:nvSpPr>
      <dsp:spPr>
        <a:xfrm>
          <a:off x="8624484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Progressive</a:t>
          </a:r>
        </a:p>
      </dsp:txBody>
      <dsp:txXfrm>
        <a:off x="8650388" y="2883480"/>
        <a:ext cx="1274848" cy="8326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419CB7-85B8-4E72-94EB-016A77C88273}">
      <dsp:nvSpPr>
        <dsp:cNvPr id="0" name=""/>
        <dsp:cNvSpPr/>
      </dsp:nvSpPr>
      <dsp:spPr>
        <a:xfrm>
          <a:off x="4312849" y="381150"/>
          <a:ext cx="1326656" cy="8844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338753" y="407054"/>
        <a:ext cx="1274848" cy="832629"/>
      </dsp:txXfrm>
    </dsp:sp>
    <dsp:sp modelId="{9FB79C18-1641-4210-9B14-D4AFDEAD95AA}">
      <dsp:nvSpPr>
        <dsp:cNvPr id="0" name=""/>
        <dsp:cNvSpPr/>
      </dsp:nvSpPr>
      <dsp:spPr>
        <a:xfrm>
          <a:off x="2389197" y="1265587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2586980" y="0"/>
              </a:moveTo>
              <a:lnTo>
                <a:pt x="2586980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725868" y="1619363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Simple</a:t>
          </a:r>
        </a:p>
      </dsp:txBody>
      <dsp:txXfrm>
        <a:off x="1751772" y="1645267"/>
        <a:ext cx="1274848" cy="832629"/>
      </dsp:txXfrm>
    </dsp:sp>
    <dsp:sp modelId="{60BB4CAE-C292-49FD-8FF2-46DE097ABBEE}">
      <dsp:nvSpPr>
        <dsp:cNvPr id="0" name=""/>
        <dsp:cNvSpPr/>
      </dsp:nvSpPr>
      <dsp:spPr>
        <a:xfrm>
          <a:off x="664543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1724653" y="0"/>
              </a:moveTo>
              <a:lnTo>
                <a:pt x="1724653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D28CF-8178-4247-B1A1-A442D4868DDC}">
      <dsp:nvSpPr>
        <dsp:cNvPr id="0" name=""/>
        <dsp:cNvSpPr/>
      </dsp:nvSpPr>
      <dsp:spPr>
        <a:xfrm>
          <a:off x="1214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7118" y="2883480"/>
        <a:ext cx="1274848" cy="832629"/>
      </dsp:txXfrm>
    </dsp:sp>
    <dsp:sp modelId="{C889FFD4-203A-4BD7-A456-E90D6479148C}">
      <dsp:nvSpPr>
        <dsp:cNvPr id="0" name=""/>
        <dsp:cNvSpPr/>
      </dsp:nvSpPr>
      <dsp:spPr>
        <a:xfrm>
          <a:off x="2343477" y="2503800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7352ED-E09B-4610-BD24-4A6D27434036}">
      <dsp:nvSpPr>
        <dsp:cNvPr id="0" name=""/>
        <dsp:cNvSpPr/>
      </dsp:nvSpPr>
      <dsp:spPr>
        <a:xfrm>
          <a:off x="1725868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1751772" y="2883480"/>
        <a:ext cx="1274848" cy="832629"/>
      </dsp:txXfrm>
    </dsp:sp>
    <dsp:sp modelId="{E491CB33-8903-4BC3-92BB-E74904FCDA40}">
      <dsp:nvSpPr>
        <dsp:cNvPr id="0" name=""/>
        <dsp:cNvSpPr/>
      </dsp:nvSpPr>
      <dsp:spPr>
        <a:xfrm>
          <a:off x="2389197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1724653" y="176887"/>
              </a:lnTo>
              <a:lnTo>
                <a:pt x="1724653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2FA5E8-993A-4817-8479-D6E01DA17426}">
      <dsp:nvSpPr>
        <dsp:cNvPr id="0" name=""/>
        <dsp:cNvSpPr/>
      </dsp:nvSpPr>
      <dsp:spPr>
        <a:xfrm>
          <a:off x="3450522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3476426" y="2883480"/>
        <a:ext cx="1274848" cy="832629"/>
      </dsp:txXfrm>
    </dsp:sp>
    <dsp:sp modelId="{E56BEC92-09A9-4170-B2C1-1E5EA2008F96}">
      <dsp:nvSpPr>
        <dsp:cNvPr id="0" name=""/>
        <dsp:cNvSpPr/>
      </dsp:nvSpPr>
      <dsp:spPr>
        <a:xfrm>
          <a:off x="4976178" y="1265587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2586980" y="176887"/>
              </a:lnTo>
              <a:lnTo>
                <a:pt x="258698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6899830" y="1619363"/>
          <a:ext cx="1326656" cy="88443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Progressive</a:t>
          </a:r>
        </a:p>
      </dsp:txBody>
      <dsp:txXfrm>
        <a:off x="6925734" y="1645267"/>
        <a:ext cx="1274848" cy="832629"/>
      </dsp:txXfrm>
    </dsp:sp>
    <dsp:sp modelId="{461541D7-4305-4497-A1A5-2F41504BAE33}">
      <dsp:nvSpPr>
        <dsp:cNvPr id="0" name=""/>
        <dsp:cNvSpPr/>
      </dsp:nvSpPr>
      <dsp:spPr>
        <a:xfrm>
          <a:off x="5838504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1724653" y="0"/>
              </a:moveTo>
              <a:lnTo>
                <a:pt x="1724653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EE750E-14C1-4991-A266-40E7E2580680}">
      <dsp:nvSpPr>
        <dsp:cNvPr id="0" name=""/>
        <dsp:cNvSpPr/>
      </dsp:nvSpPr>
      <dsp:spPr>
        <a:xfrm>
          <a:off x="5175176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Past tense</a:t>
          </a:r>
        </a:p>
      </dsp:txBody>
      <dsp:txXfrm>
        <a:off x="5201080" y="2883480"/>
        <a:ext cx="1274848" cy="832629"/>
      </dsp:txXfrm>
    </dsp:sp>
    <dsp:sp modelId="{2CB8B654-01F3-4784-B89B-6703C400C099}">
      <dsp:nvSpPr>
        <dsp:cNvPr id="0" name=""/>
        <dsp:cNvSpPr/>
      </dsp:nvSpPr>
      <dsp:spPr>
        <a:xfrm>
          <a:off x="7517438" y="2503800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073C81-3ADA-4212-B901-1DFCDD36D4C1}">
      <dsp:nvSpPr>
        <dsp:cNvPr id="0" name=""/>
        <dsp:cNvSpPr/>
      </dsp:nvSpPr>
      <dsp:spPr>
        <a:xfrm>
          <a:off x="6899830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Present tense</a:t>
          </a:r>
        </a:p>
      </dsp:txBody>
      <dsp:txXfrm>
        <a:off x="6925734" y="2883480"/>
        <a:ext cx="1274848" cy="832629"/>
      </dsp:txXfrm>
    </dsp:sp>
    <dsp:sp modelId="{78D1CDE0-5125-4A4A-97CB-A41CFFD1CB4B}">
      <dsp:nvSpPr>
        <dsp:cNvPr id="0" name=""/>
        <dsp:cNvSpPr/>
      </dsp:nvSpPr>
      <dsp:spPr>
        <a:xfrm>
          <a:off x="7563158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1724653" y="176887"/>
              </a:lnTo>
              <a:lnTo>
                <a:pt x="1724653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319751-150A-47C3-9540-9DF642048554}">
      <dsp:nvSpPr>
        <dsp:cNvPr id="0" name=""/>
        <dsp:cNvSpPr/>
      </dsp:nvSpPr>
      <dsp:spPr>
        <a:xfrm>
          <a:off x="8624484" y="2857576"/>
          <a:ext cx="1326656" cy="884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Future tense</a:t>
          </a:r>
        </a:p>
      </dsp:txBody>
      <dsp:txXfrm>
        <a:off x="8650388" y="2883480"/>
        <a:ext cx="1274848" cy="832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245722"/>
            <a:ext cx="10991653" cy="11983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00172" y="1699802"/>
            <a:ext cx="3390803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sat on the mat.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0E924D-35FB-EDA3-87C4-12A229E26361}"/>
              </a:ext>
            </a:extLst>
          </p:cNvPr>
          <p:cNvSpPr txBox="1">
            <a:spLocks/>
          </p:cNvSpPr>
          <p:nvPr/>
        </p:nvSpPr>
        <p:spPr>
          <a:xfrm>
            <a:off x="4311487" y="1694809"/>
            <a:ext cx="3222788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sits on the mat.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6E06D16-2E80-0FCC-AEE6-FE4C8CDE3B3D}"/>
              </a:ext>
            </a:extLst>
          </p:cNvPr>
          <p:cNvSpPr txBox="1">
            <a:spLocks/>
          </p:cNvSpPr>
          <p:nvPr/>
        </p:nvSpPr>
        <p:spPr>
          <a:xfrm>
            <a:off x="600173" y="2815867"/>
            <a:ext cx="10991653" cy="613133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did the cat sit on the mat in each sentence?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E40935-ECC2-1324-25D9-2F78CDAEF688}"/>
              </a:ext>
            </a:extLst>
          </p:cNvPr>
          <p:cNvSpPr txBox="1">
            <a:spLocks/>
          </p:cNvSpPr>
          <p:nvPr/>
        </p:nvSpPr>
        <p:spPr>
          <a:xfrm>
            <a:off x="600172" y="3581401"/>
            <a:ext cx="10991653" cy="3030878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sentences, the cat is on the mat.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was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past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sentence, the cat is on the mat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will be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future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7F27EC-8BF8-C576-B638-BFF2AEB6E9E4}"/>
              </a:ext>
            </a:extLst>
          </p:cNvPr>
          <p:cNvSpPr txBox="1">
            <a:spLocks/>
          </p:cNvSpPr>
          <p:nvPr/>
        </p:nvSpPr>
        <p:spPr>
          <a:xfrm>
            <a:off x="7972425" y="1694809"/>
            <a:ext cx="3552825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will sit on the mat.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vs Present vs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214596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214596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214596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5" y="157971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5" y="256122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5" y="354244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214595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5" y="453253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68540-BC6A-BD5E-DC9A-4CC1E38E14B4}"/>
              </a:ext>
            </a:extLst>
          </p:cNvPr>
          <p:cNvSpPr txBox="1">
            <a:spLocks/>
          </p:cNvSpPr>
          <p:nvPr/>
        </p:nvSpPr>
        <p:spPr>
          <a:xfrm>
            <a:off x="347445" y="552262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ends in “ed”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47BE7A-FDE3-A1EF-A39A-B2ACEF656C44}"/>
              </a:ext>
            </a:extLst>
          </p:cNvPr>
          <p:cNvSpPr txBox="1">
            <a:spLocks/>
          </p:cNvSpPr>
          <p:nvPr/>
        </p:nvSpPr>
        <p:spPr>
          <a:xfrm>
            <a:off x="8181974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77A892-8A89-B5DB-0231-2B3C022522D9}"/>
              </a:ext>
            </a:extLst>
          </p:cNvPr>
          <p:cNvSpPr txBox="1">
            <a:spLocks/>
          </p:cNvSpPr>
          <p:nvPr/>
        </p:nvSpPr>
        <p:spPr>
          <a:xfrm>
            <a:off x="8181974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761E576-03FD-26EA-267F-E8FB7624C0E4}"/>
              </a:ext>
            </a:extLst>
          </p:cNvPr>
          <p:cNvSpPr txBox="1">
            <a:spLocks/>
          </p:cNvSpPr>
          <p:nvPr/>
        </p:nvSpPr>
        <p:spPr>
          <a:xfrm>
            <a:off x="8181974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will 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AB5D5D-A6AF-DDA0-742B-FDD58BC07168}"/>
              </a:ext>
            </a:extLst>
          </p:cNvPr>
          <p:cNvSpPr txBox="1">
            <a:spLocks/>
          </p:cNvSpPr>
          <p:nvPr/>
        </p:nvSpPr>
        <p:spPr>
          <a:xfrm>
            <a:off x="8181973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5FD1F84-CD64-60C9-2B6A-2C15E92292CB}"/>
              </a:ext>
            </a:extLst>
          </p:cNvPr>
          <p:cNvSpPr txBox="1">
            <a:spLocks/>
          </p:cNvSpPr>
          <p:nvPr/>
        </p:nvSpPr>
        <p:spPr>
          <a:xfrm>
            <a:off x="8181973" y="5522627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uses “will”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" grpId="0" animBg="1"/>
      <p:bldP spid="11" grpId="0" animBg="1"/>
      <p:bldP spid="12" grpId="0" animBg="1"/>
      <p:bldP spid="13" grpId="0" animBg="1"/>
      <p:bldP spid="5" grpId="0" animBg="1"/>
      <p:bldP spid="7" grpId="0" animBg="1"/>
      <p:bldP spid="9" grpId="0" animBg="1"/>
      <p:bldP spid="10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89" y="767841"/>
            <a:ext cx="5466849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1" y="767841"/>
            <a:ext cx="5466849" cy="73913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2" y="3758555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2" y="2803660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2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1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6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3" y="5012606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3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6" y="5012606"/>
            <a:ext cx="4625243" cy="2044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5" y="4675787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175428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5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played football yesterday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5" y="375552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arrived home just now.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1" y="3798393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 just now.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5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received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1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26" name="c - vow">
            <a:extLst>
              <a:ext uri="{FF2B5EF4-FFF2-40B4-BE49-F238E27FC236}">
                <a16:creationId xmlns:a16="http://schemas.microsoft.com/office/drawing/2014/main" id="{B9E6DBDD-8802-04A0-E772-5A9C86AB28C2}"/>
              </a:ext>
            </a:extLst>
          </p:cNvPr>
          <p:cNvSpPr txBox="1">
            <a:spLocks/>
          </p:cNvSpPr>
          <p:nvPr/>
        </p:nvSpPr>
        <p:spPr>
          <a:xfrm>
            <a:off x="347445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yesterday. (Past tense.)</a:t>
            </a:r>
          </a:p>
        </p:txBody>
      </p:sp>
      <p:sp>
        <p:nvSpPr>
          <p:cNvPr id="27" name="c - vow">
            <a:extLst>
              <a:ext uri="{FF2B5EF4-FFF2-40B4-BE49-F238E27FC236}">
                <a16:creationId xmlns:a16="http://schemas.microsoft.com/office/drawing/2014/main" id="{A595A0B7-1CEF-82F4-C68F-AC89A37CDEBB}"/>
              </a:ext>
            </a:extLst>
          </p:cNvPr>
          <p:cNvSpPr txBox="1">
            <a:spLocks/>
          </p:cNvSpPr>
          <p:nvPr/>
        </p:nvSpPr>
        <p:spPr>
          <a:xfrm>
            <a:off x="6362411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(Present tense.)</a:t>
            </a:r>
          </a:p>
        </p:txBody>
      </p:sp>
      <p:sp>
        <p:nvSpPr>
          <p:cNvPr id="28" name="c - vow">
            <a:extLst>
              <a:ext uri="{FF2B5EF4-FFF2-40B4-BE49-F238E27FC236}">
                <a16:creationId xmlns:a16="http://schemas.microsoft.com/office/drawing/2014/main" id="{0C2BDA5A-882A-9A33-4619-1FC53905BCCA}"/>
              </a:ext>
            </a:extLst>
          </p:cNvPr>
          <p:cNvSpPr txBox="1">
            <a:spLocks/>
          </p:cNvSpPr>
          <p:nvPr/>
        </p:nvSpPr>
        <p:spPr>
          <a:xfrm>
            <a:off x="347445" y="3728184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 just now. (Past tense.)</a:t>
            </a:r>
          </a:p>
        </p:txBody>
      </p:sp>
      <p:sp>
        <p:nvSpPr>
          <p:cNvPr id="29" name="c - vow">
            <a:extLst>
              <a:ext uri="{FF2B5EF4-FFF2-40B4-BE49-F238E27FC236}">
                <a16:creationId xmlns:a16="http://schemas.microsoft.com/office/drawing/2014/main" id="{8A7B1502-9EC0-0D1C-ED1D-B7D003FA4F26}"/>
              </a:ext>
            </a:extLst>
          </p:cNvPr>
          <p:cNvSpPr txBox="1">
            <a:spLocks/>
          </p:cNvSpPr>
          <p:nvPr/>
        </p:nvSpPr>
        <p:spPr>
          <a:xfrm>
            <a:off x="6362411" y="3771048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 just now.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9" name="c - vow">
            <a:extLst>
              <a:ext uri="{FF2B5EF4-FFF2-40B4-BE49-F238E27FC236}">
                <a16:creationId xmlns:a16="http://schemas.microsoft.com/office/drawing/2014/main" id="{FAFA8396-0521-BD40-B29C-2629DB96B2CA}"/>
              </a:ext>
            </a:extLst>
          </p:cNvPr>
          <p:cNvSpPr txBox="1">
            <a:spLocks/>
          </p:cNvSpPr>
          <p:nvPr/>
        </p:nvSpPr>
        <p:spPr>
          <a:xfrm>
            <a:off x="347445" y="482319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(Past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0" name="c - vow">
            <a:extLst>
              <a:ext uri="{FF2B5EF4-FFF2-40B4-BE49-F238E27FC236}">
                <a16:creationId xmlns:a16="http://schemas.microsoft.com/office/drawing/2014/main" id="{D9576120-7DA7-A5CC-EF0D-608E581C271D}"/>
              </a:ext>
            </a:extLst>
          </p:cNvPr>
          <p:cNvSpPr txBox="1">
            <a:spLocks/>
          </p:cNvSpPr>
          <p:nvPr/>
        </p:nvSpPr>
        <p:spPr>
          <a:xfrm>
            <a:off x="6362411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9" grpId="0" animBg="1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345A62C7-6DA1-5F5F-4B5E-0551C569F799}"/>
              </a:ext>
            </a:extLst>
          </p:cNvPr>
          <p:cNvSpPr txBox="1">
            <a:spLocks/>
          </p:cNvSpPr>
          <p:nvPr/>
        </p:nvSpPr>
        <p:spPr>
          <a:xfrm>
            <a:off x="33305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loved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sat,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ate chocolate as there was some smeared on her face.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61300" y="373360"/>
            <a:ext cx="11377035" cy="130232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paragraph is using the present tense and which paragraph is using the past? How do you know?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15120" y="2075704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4D0AAF7-BEDE-4699-66B5-AF304AE0B421}"/>
              </a:ext>
            </a:extLst>
          </p:cNvPr>
          <p:cNvSpPr txBox="1">
            <a:spLocks/>
          </p:cNvSpPr>
          <p:nvPr/>
        </p:nvSpPr>
        <p:spPr>
          <a:xfrm>
            <a:off x="625356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loves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sits,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eats chocolate as there is some smeared on her face.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FB3E42E-74E0-BC66-5530-8E7D5C931189}"/>
              </a:ext>
            </a:extLst>
          </p:cNvPr>
          <p:cNvSpPr txBox="1">
            <a:spLocks/>
          </p:cNvSpPr>
          <p:nvPr/>
        </p:nvSpPr>
        <p:spPr>
          <a:xfrm>
            <a:off x="6276649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sits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eats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174152-54E1-5E94-6E54-C04CEE28B4F2}"/>
              </a:ext>
            </a:extLst>
          </p:cNvPr>
          <p:cNvSpPr txBox="1">
            <a:spLocks/>
          </p:cNvSpPr>
          <p:nvPr/>
        </p:nvSpPr>
        <p:spPr>
          <a:xfrm>
            <a:off x="361303" y="5110932"/>
            <a:ext cx="1140528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present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happens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0FBC207-0CD3-9481-6141-0FD23BCE1E15}"/>
              </a:ext>
            </a:extLst>
          </p:cNvPr>
          <p:cNvSpPr txBox="1">
            <a:spLocks/>
          </p:cNvSpPr>
          <p:nvPr/>
        </p:nvSpPr>
        <p:spPr>
          <a:xfrm>
            <a:off x="393356" y="1506078"/>
            <a:ext cx="5466849" cy="5069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B63976E-372A-B663-3862-7818AC9235B8}"/>
              </a:ext>
            </a:extLst>
          </p:cNvPr>
          <p:cNvSpPr txBox="1">
            <a:spLocks/>
          </p:cNvSpPr>
          <p:nvPr/>
        </p:nvSpPr>
        <p:spPr>
          <a:xfrm>
            <a:off x="6253560" y="1629021"/>
            <a:ext cx="5466849" cy="3783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9290F-C804-2BE6-D6AB-F62FD864E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4E53B714-974B-79A2-54F5-85408CA32B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38C56E74-FDFA-ABC9-24F0-B94AF24AA0C9}"/>
              </a:ext>
            </a:extLst>
          </p:cNvPr>
          <p:cNvSpPr txBox="1">
            <a:spLocks/>
          </p:cNvSpPr>
          <p:nvPr/>
        </p:nvSpPr>
        <p:spPr>
          <a:xfrm>
            <a:off x="76200" y="1229534"/>
            <a:ext cx="12115800" cy="98827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ate chocolate as there is some smeared on her face.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0AA7184-0280-F1A4-E896-2D646D4BB02F}"/>
              </a:ext>
            </a:extLst>
          </p:cNvPr>
          <p:cNvSpPr txBox="1">
            <a:spLocks/>
          </p:cNvSpPr>
          <p:nvPr/>
        </p:nvSpPr>
        <p:spPr>
          <a:xfrm>
            <a:off x="1566466" y="235034"/>
            <a:ext cx="8742000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6F3CAA-D519-EEBE-24C8-6B5EE3552DE6}"/>
              </a:ext>
            </a:extLst>
          </p:cNvPr>
          <p:cNvSpPr txBox="1">
            <a:spLocks/>
          </p:cNvSpPr>
          <p:nvPr/>
        </p:nvSpPr>
        <p:spPr>
          <a:xfrm>
            <a:off x="76199" y="1197868"/>
            <a:ext cx="12115800" cy="98827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A4954D7-39F7-9860-D6E3-124CB25A31C6}"/>
              </a:ext>
            </a:extLst>
          </p:cNvPr>
          <p:cNvSpPr txBox="1">
            <a:spLocks/>
          </p:cNvSpPr>
          <p:nvPr/>
        </p:nvSpPr>
        <p:spPr>
          <a:xfrm>
            <a:off x="401999" y="3417779"/>
            <a:ext cx="11330852" cy="98827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shouldn’t mix tenses in a sentence!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80E337-2CFF-1D02-C832-D434C4415C24}"/>
              </a:ext>
            </a:extLst>
          </p:cNvPr>
          <p:cNvSpPr txBox="1">
            <a:spLocks/>
          </p:cNvSpPr>
          <p:nvPr/>
        </p:nvSpPr>
        <p:spPr>
          <a:xfrm>
            <a:off x="401998" y="2369807"/>
            <a:ext cx="5269418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HINT 1: Identify the verbs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6570C9-C590-3AC7-98F8-3A471545B35B}"/>
              </a:ext>
            </a:extLst>
          </p:cNvPr>
          <p:cNvSpPr txBox="1">
            <a:spLocks/>
          </p:cNvSpPr>
          <p:nvPr/>
        </p:nvSpPr>
        <p:spPr>
          <a:xfrm>
            <a:off x="5908891" y="2369807"/>
            <a:ext cx="5823959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HINT 2: What tense are the verbs?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7991A9-1EBF-95DE-85D8-46ED2CF127BE}"/>
              </a:ext>
            </a:extLst>
          </p:cNvPr>
          <p:cNvSpPr txBox="1">
            <a:spLocks/>
          </p:cNvSpPr>
          <p:nvPr/>
        </p:nvSpPr>
        <p:spPr>
          <a:xfrm>
            <a:off x="228599" y="4616233"/>
            <a:ext cx="5591176" cy="190839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F1549D-679F-7EE1-46D1-DC3F1387BF4E}"/>
              </a:ext>
            </a:extLst>
          </p:cNvPr>
          <p:cNvSpPr txBox="1">
            <a:spLocks/>
          </p:cNvSpPr>
          <p:nvPr/>
        </p:nvSpPr>
        <p:spPr>
          <a:xfrm>
            <a:off x="6025282" y="4616233"/>
            <a:ext cx="5591176" cy="190839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</p:spTree>
    <p:extLst>
      <p:ext uri="{BB962C8B-B14F-4D97-AF65-F5344CB8AC3E}">
        <p14:creationId xmlns:p14="http://schemas.microsoft.com/office/powerpoint/2010/main" val="15574050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3" grpId="0" animBg="1"/>
      <p:bldP spid="4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CDC75-AA4E-718A-478B-B22D0D54C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2769130-BDC9-019B-320F-BCAFC3247978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680F1CD6-AA2F-0908-4DCB-79325202B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5BF14D-D1C7-0243-02DA-51481E6E96BE}"/>
              </a:ext>
            </a:extLst>
          </p:cNvPr>
          <p:cNvSpPr txBox="1">
            <a:spLocks/>
          </p:cNvSpPr>
          <p:nvPr/>
        </p:nvSpPr>
        <p:spPr>
          <a:xfrm>
            <a:off x="380854" y="99933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in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tense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23C6EE6-DA76-0F7F-F3F7-0057201EF0CA}"/>
              </a:ext>
            </a:extLst>
          </p:cNvPr>
          <p:cNvSpPr txBox="1">
            <a:spLocks/>
          </p:cNvSpPr>
          <p:nvPr/>
        </p:nvSpPr>
        <p:spPr>
          <a:xfrm>
            <a:off x="380854" y="1453147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played the guitar and sing loudly.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960128-FC24-FF13-7DAF-B85EF121B9A3}"/>
              </a:ext>
            </a:extLst>
          </p:cNvPr>
          <p:cNvSpPr txBox="1">
            <a:spLocks/>
          </p:cNvSpPr>
          <p:nvPr/>
        </p:nvSpPr>
        <p:spPr>
          <a:xfrm>
            <a:off x="380854" y="2826529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ate lunch and talks about the movie.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4735AB-07AF-3841-9741-D03A3E7A825A}"/>
              </a:ext>
            </a:extLst>
          </p:cNvPr>
          <p:cNvSpPr txBox="1">
            <a:spLocks/>
          </p:cNvSpPr>
          <p:nvPr/>
        </p:nvSpPr>
        <p:spPr>
          <a:xfrm>
            <a:off x="380854" y="4199911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study hard and passed the test.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4CE85B-E1EE-5D13-B6AB-7F1370BABB3F}"/>
              </a:ext>
            </a:extLst>
          </p:cNvPr>
          <p:cNvSpPr txBox="1">
            <a:spLocks/>
          </p:cNvSpPr>
          <p:nvPr/>
        </p:nvSpPr>
        <p:spPr>
          <a:xfrm>
            <a:off x="380854" y="5573292"/>
            <a:ext cx="3112973" cy="118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eat dinner and watched TV.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043CE4-BA83-69AB-B800-EEC41B07E5F0}"/>
              </a:ext>
            </a:extLst>
          </p:cNvPr>
          <p:cNvSpPr txBox="1">
            <a:spLocks/>
          </p:cNvSpPr>
          <p:nvPr/>
        </p:nvSpPr>
        <p:spPr>
          <a:xfrm>
            <a:off x="3676504" y="1453147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920A992-8EF6-B08F-958F-0F9D9E441043}"/>
              </a:ext>
            </a:extLst>
          </p:cNvPr>
          <p:cNvSpPr txBox="1">
            <a:spLocks/>
          </p:cNvSpPr>
          <p:nvPr/>
        </p:nvSpPr>
        <p:spPr>
          <a:xfrm>
            <a:off x="3676504" y="2835966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0C9B67C-51B4-49AF-F1F5-26C1E39EED60}"/>
              </a:ext>
            </a:extLst>
          </p:cNvPr>
          <p:cNvSpPr txBox="1">
            <a:spLocks/>
          </p:cNvSpPr>
          <p:nvPr/>
        </p:nvSpPr>
        <p:spPr>
          <a:xfrm>
            <a:off x="3676504" y="4190473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3024A92-5593-185C-8862-E55E26C58967}"/>
              </a:ext>
            </a:extLst>
          </p:cNvPr>
          <p:cNvSpPr txBox="1">
            <a:spLocks/>
          </p:cNvSpPr>
          <p:nvPr/>
        </p:nvSpPr>
        <p:spPr>
          <a:xfrm>
            <a:off x="3676504" y="5573292"/>
            <a:ext cx="3112973" cy="118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2832E07-3512-C0FA-C3D5-348E078BC43B}"/>
              </a:ext>
            </a:extLst>
          </p:cNvPr>
          <p:cNvSpPr txBox="1">
            <a:spLocks/>
          </p:cNvSpPr>
          <p:nvPr/>
        </p:nvSpPr>
        <p:spPr>
          <a:xfrm>
            <a:off x="6972153" y="1495736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A723B7F-CA2C-2BE8-BD68-9445875B5AA6}"/>
              </a:ext>
            </a:extLst>
          </p:cNvPr>
          <p:cNvSpPr txBox="1">
            <a:spLocks/>
          </p:cNvSpPr>
          <p:nvPr/>
        </p:nvSpPr>
        <p:spPr>
          <a:xfrm>
            <a:off x="6972152" y="2851385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F8AB0D-E10B-A333-D134-BD92A4EB25EE}"/>
              </a:ext>
            </a:extLst>
          </p:cNvPr>
          <p:cNvSpPr txBox="1">
            <a:spLocks/>
          </p:cNvSpPr>
          <p:nvPr/>
        </p:nvSpPr>
        <p:spPr>
          <a:xfrm>
            <a:off x="6972152" y="4190473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studied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D15D214-B31A-FD63-534E-7432D5507FE6}"/>
              </a:ext>
            </a:extLst>
          </p:cNvPr>
          <p:cNvSpPr txBox="1">
            <a:spLocks/>
          </p:cNvSpPr>
          <p:nvPr/>
        </p:nvSpPr>
        <p:spPr>
          <a:xfrm>
            <a:off x="6972152" y="5573292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BCE8AC9-4BF1-1E4A-0ABF-B58444F90304}"/>
              </a:ext>
            </a:extLst>
          </p:cNvPr>
          <p:cNvSpPr txBox="1">
            <a:spLocks/>
          </p:cNvSpPr>
          <p:nvPr/>
        </p:nvSpPr>
        <p:spPr>
          <a:xfrm>
            <a:off x="6972152" y="2121744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89450C0-F0E4-30B9-0324-CADA790D9247}"/>
              </a:ext>
            </a:extLst>
          </p:cNvPr>
          <p:cNvSpPr txBox="1">
            <a:spLocks/>
          </p:cNvSpPr>
          <p:nvPr/>
        </p:nvSpPr>
        <p:spPr>
          <a:xfrm>
            <a:off x="6972152" y="3535084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68E356D-58EE-FB79-5771-DEC47B861D76}"/>
              </a:ext>
            </a:extLst>
          </p:cNvPr>
          <p:cNvSpPr txBox="1">
            <a:spLocks/>
          </p:cNvSpPr>
          <p:nvPr/>
        </p:nvSpPr>
        <p:spPr>
          <a:xfrm>
            <a:off x="6972152" y="4874473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05462064-5BBF-A34B-88C8-3DBEFEB9A0D4}"/>
              </a:ext>
            </a:extLst>
          </p:cNvPr>
          <p:cNvSpPr txBox="1">
            <a:spLocks/>
          </p:cNvSpPr>
          <p:nvPr/>
        </p:nvSpPr>
        <p:spPr>
          <a:xfrm>
            <a:off x="6972151" y="6215646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</p:spTree>
    <p:extLst>
      <p:ext uri="{BB962C8B-B14F-4D97-AF65-F5344CB8AC3E}">
        <p14:creationId xmlns:p14="http://schemas.microsoft.com/office/powerpoint/2010/main" val="3097716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 in Writing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listen to music and sing along.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“listen” and “sing”.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listen to music and sing along.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85E0D5-4483-DAE3-63F4-62582E6BE0DB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5E0D5-4483-DAE3-63F4-62582E6BE0DB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342133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45E7F-EE76-C04F-E212-545D24284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F18DBE26-2D1B-0967-0E9C-8F1252870C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E48F4-1182-53E8-460A-4F77C41D0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C3DBC1-7BB8-3463-8AE4-1C7953B91928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E345A4-E08E-F079-9EF5-54682AF18B39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154827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690A7-A059-CA37-9196-8043CDABD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A63E26C6-5A6E-4297-39C1-9645BB7E8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C4F7C-B5BE-E1FB-6CE4-49EFA0487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9C661D-2AD6-3BF8-501A-0E00FA5DB1DF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“Parked”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E611E1-25A5-3DFD-0C9B-BCD275BA09D5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27771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458808-C8CE-DA94-5B0E-8C0364F77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93FEAE97-3638-1709-8D07-8712CF30B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5D8C6-4D2D-8C32-0813-F7B883F43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1186E3-15D7-8325-F080-D8C8F6BAF892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“Parked”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9A8D77-04E3-B563-FFC6-DF7FE26FE062}"/>
              </a:ext>
            </a:extLst>
          </p:cNvPr>
          <p:cNvSpPr txBox="1"/>
          <p:nvPr/>
        </p:nvSpPr>
        <p:spPr>
          <a:xfrm>
            <a:off x="832801" y="161038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drives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to work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parks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car.</a:t>
            </a:r>
          </a:p>
        </p:txBody>
      </p:sp>
    </p:spTree>
    <p:extLst>
      <p:ext uri="{BB962C8B-B14F-4D97-AF65-F5344CB8AC3E}">
        <p14:creationId xmlns:p14="http://schemas.microsoft.com/office/powerpoint/2010/main" val="251368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2312842"/>
              </p:ext>
            </p:extLst>
          </p:nvPr>
        </p:nvGraphicFramePr>
        <p:xfrm>
          <a:off x="1544318" y="733425"/>
          <a:ext cx="9952356" cy="3629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87356-E3CA-3799-9947-7257CB82B49D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389312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C2486-77FE-6CA6-D91F-E2CEC021D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7D5AB9F8-A228-355C-5830-0F4B59C14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5F8F4-E1DB-E60A-1C3D-F9C444595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A9347F-1274-1128-1D1C-3968C0AD9187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D133CC-30F9-1A88-0D57-FF8A55F4D9EC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20266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39142-C876-FA09-FB6A-DF248DDFE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4A609C1-F6EA-17E0-8AD5-1C3ADF1E2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99702E-0F1C-F1DE-18CD-07D351B25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FB1933-554F-1292-F780-13206F5E00B8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“Tries”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D7192C-8E22-2750-D73A-C8FAB9701661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277969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bought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a dress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tried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it 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87356-E3CA-3799-9947-7257CB82B49D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“Tries”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380163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787626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went to school.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D6C565-2B59-A443-DD37-0137341F7F5C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“listen” and “sing”.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511445-F7F0-F0D9-75F8-C5BF0A1D60C0}"/>
              </a:ext>
            </a:extLst>
          </p:cNvPr>
          <p:cNvSpPr txBox="1"/>
          <p:nvPr/>
        </p:nvSpPr>
        <p:spPr>
          <a:xfrm>
            <a:off x="787626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went to school.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46960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D3318-AFF9-8D06-A3AA-ADB01840E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936B6DB-5A43-DB61-0945-145938525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3B007D-4F58-FA93-80D7-6A68BF4533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83D48D-A8A8-00EC-B5D3-5935E82BCEBE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3B7014-1ABE-14EF-865B-97F829CA0128}"/>
              </a:ext>
            </a:extLst>
          </p:cNvPr>
          <p:cNvSpPr txBox="1"/>
          <p:nvPr/>
        </p:nvSpPr>
        <p:spPr>
          <a:xfrm>
            <a:off x="583055" y="448501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</p:spTree>
    <p:extLst>
      <p:ext uri="{BB962C8B-B14F-4D97-AF65-F5344CB8AC3E}">
        <p14:creationId xmlns:p14="http://schemas.microsoft.com/office/powerpoint/2010/main" val="390835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</p:spTree>
    <p:extLst>
      <p:ext uri="{BB962C8B-B14F-4D97-AF65-F5344CB8AC3E}">
        <p14:creationId xmlns:p14="http://schemas.microsoft.com/office/powerpoint/2010/main" val="32672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6719683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0A638-D023-02DB-26BB-3979C80A6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66195C4-A16D-55C7-0C02-C8BC546EF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AEFA1-8302-6C94-AEB4-D357E947D9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3BB80-8398-032D-FF37-4DC3AA83B1F7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A4A225-94A2-701E-E3EA-6ECE1D94BF8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273683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falls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screams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51918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A8AE55-59E5-3153-BC6A-93145422EB17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235426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20C83-FD21-B4AB-594B-15946282D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0A194FCC-6F4E-ED99-5B48-EC04A43F2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AEE03-4FB9-5141-BC9D-ED14ECEAD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53EFAD-338C-7D63-DC70-217F32365AB3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1836F6-40A7-02E0-7E50-B5510A446B24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85286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F01A0-188B-20DF-2F2F-81B00A95A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EE2CAEDA-870D-E930-BFA2-3A5B1336E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499F0-A7C3-B37D-D04B-70AE6701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F0F950-568A-239C-8707-BDF6FBA84BBD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“Burned”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616F38-F73C-99E3-5C41-AB7202AD5872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327822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A8AE55-59E5-3153-BC6A-93145422EB17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“Burned”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671511" y="1663885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made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breakfast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burned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toast.</a:t>
            </a:r>
          </a:p>
        </p:txBody>
      </p:sp>
    </p:spTree>
    <p:extLst>
      <p:ext uri="{BB962C8B-B14F-4D97-AF65-F5344CB8AC3E}">
        <p14:creationId xmlns:p14="http://schemas.microsoft.com/office/powerpoint/2010/main" val="126641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2448174"/>
              </p:ext>
            </p:extLst>
          </p:nvPr>
        </p:nvGraphicFramePr>
        <p:xfrm>
          <a:off x="1544319" y="761999"/>
          <a:ext cx="9952356" cy="3677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9C568-5ED6-2E89-5BBF-9E7229BDCF6A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253140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2892A-5DD4-079F-DF5F-08A85F244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5017260-D098-332E-580F-B24EFF051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7B1DE-B4E4-3D49-4ED4-90630466C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396162-1617-771C-7E9D-55987BA81505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A39C24-A4BD-4E98-7316-676CB5C105A4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65233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9C568-5ED6-2E89-5BBF-9E7229BDCF6A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“Goes”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eat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breakfast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go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to school.</a:t>
            </a:r>
          </a:p>
        </p:txBody>
      </p:sp>
    </p:spTree>
    <p:extLst>
      <p:ext uri="{BB962C8B-B14F-4D97-AF65-F5344CB8AC3E}">
        <p14:creationId xmlns:p14="http://schemas.microsoft.com/office/powerpoint/2010/main" val="203464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832801" y="130537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took a shower and brushed his teeth.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07A236-B20A-2B6A-FD25-9A9DE78B687E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“took” and “brushed”.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past tense.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15306B-D8CB-1300-24C6-81F3645FE68D}"/>
              </a:ext>
            </a:extLst>
          </p:cNvPr>
          <p:cNvSpPr txBox="1"/>
          <p:nvPr/>
        </p:nvSpPr>
        <p:spPr>
          <a:xfrm>
            <a:off x="832801" y="130537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took a shower and brushed his teeth.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600891" y="1372046"/>
            <a:ext cx="109776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They cook dinner and clean the kitchen.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012678-6FC9-4264-2DD0-16FB351D626B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“cook” and “clean”.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0FE885-B6D3-B83C-246F-457D81CD6BB6}"/>
              </a:ext>
            </a:extLst>
          </p:cNvPr>
          <p:cNvSpPr txBox="1"/>
          <p:nvPr/>
        </p:nvSpPr>
        <p:spPr>
          <a:xfrm>
            <a:off x="600891" y="1372046"/>
            <a:ext cx="109776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They cook dinner and clean the kitchen.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0E1B59-3AC2-0052-1DA0-E4AE2DB916C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B5CDF0-987A-C371-7035-2B91478D10B1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0E1B59-3AC2-0052-1DA0-E4AE2DB916C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139976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9844136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1A673D-13C8-9301-3068-7F18BFC95A5F}"/>
              </a:ext>
            </a:extLst>
          </p:cNvPr>
          <p:cNvSpPr txBox="1"/>
          <p:nvPr/>
        </p:nvSpPr>
        <p:spPr>
          <a:xfrm>
            <a:off x="2943858" y="5079265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06723-5134-387A-4E5C-2BDD69207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949D254-0131-8903-124B-93E3D62C7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11B31-0D73-84FC-309A-DB67D3473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F185B-F98B-49DB-C7F7-5547038B0680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5D7337-ED3C-777B-A938-416C4F7CEAB5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415889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E7731-95DA-C0F1-18F7-9EB9DCBBF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20644C2-6E00-6BC7-EB60-ACE33A6B4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D64EF-FA9A-3BDC-926F-93552B452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CD636C-A9B1-9085-6587-7D344DB7CDC9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“Locks”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4FA08E-BF23-61D7-39FD-54EAD7099E5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264097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88D5C-8EBA-908E-B214-80FBF9A87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D2E4DFDF-E2CF-02D9-29F9-105C545B9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DB5AB-5591-FE1B-A879-E6CE76C93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446086-1FBB-35C9-7664-0AE3E11A5DE0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“Locks”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2B811C-6593-F72E-ACEB-61810F196066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left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house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locked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door.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F897F001-97E4-FB21-C8AF-4CA69D98D90A}"/>
              </a:ext>
            </a:extLst>
          </p:cNvPr>
          <p:cNvSpPr/>
          <p:nvPr/>
        </p:nvSpPr>
        <p:spPr>
          <a:xfrm>
            <a:off x="8447386" y="194153"/>
            <a:ext cx="3492065" cy="59759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97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5968529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3153408" y="5147979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these tenses further!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1B282-530A-B29B-5FB4-DEF47074E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297A4C-F1FD-8E33-5D43-C6DFBC7D1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9EA032C-7441-46A5-4B9D-744EF3F3B5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674813-4780-AF48-D623-936EC8DD69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42E8BAA-9F11-9078-C888-75370B19F6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2715456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4952657-5223-454D-715C-7A2FABB093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6F899D-30AC-2526-7305-879348528C99}"/>
              </a:ext>
            </a:extLst>
          </p:cNvPr>
          <p:cNvSpPr txBox="1"/>
          <p:nvPr/>
        </p:nvSpPr>
        <p:spPr>
          <a:xfrm>
            <a:off x="2943858" y="5494764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Or alternately!!!</a:t>
            </a:r>
          </a:p>
        </p:txBody>
      </p:sp>
    </p:spTree>
    <p:extLst>
      <p:ext uri="{BB962C8B-B14F-4D97-AF65-F5344CB8AC3E}">
        <p14:creationId xmlns:p14="http://schemas.microsoft.com/office/powerpoint/2010/main" val="2150339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EBB5-2068-3222-379A-0AA567B2B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5D1D72F-1A25-1165-0263-A22A10039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DDDFA0-F666-C263-3031-7F7C47F7C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C73B93-16D3-B4AC-D11F-CC058343CB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A22B9D4-D513-3E03-08A4-15F659688E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2850115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0804948-1EAB-A988-9AA0-54763B5AE5B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7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2399</Words>
  <Application>Microsoft Office PowerPoint</Application>
  <PresentationFormat>Widescreen</PresentationFormat>
  <Paragraphs>311</Paragraphs>
  <Slides>62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5" baseType="lpstr">
      <vt:lpstr>Arial</vt:lpstr>
      <vt:lpstr>Andika</vt:lpstr>
      <vt:lpstr>Office Theme</vt:lpstr>
      <vt:lpstr> How to Use this PowerPoint</vt:lpstr>
      <vt:lpstr>Verb Tenses in Writing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2025-12-22T09:48:47Z</dcterms:modified>
</cp:coreProperties>
</file>